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6"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460343770"/>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58" name="Shape 5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115" name="Shape 11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65" name="Shape 65"/>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71" name="Shape 71"/>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77" name="Shape 7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84" name="Shape 8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90" name="Shape 9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96" name="Shape 9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Shape 10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102" name="Shape 10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endParaRPr/>
          </a:p>
        </p:txBody>
      </p:sp>
      <p:sp>
        <p:nvSpPr>
          <p:cNvPr id="108" name="Shape 10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7"/>
        <p:cNvGrpSpPr/>
        <p:nvPr/>
      </p:nvGrpSpPr>
      <p:grpSpPr>
        <a:xfrm>
          <a:off x="0" y="0"/>
          <a:ext cx="0" cy="0"/>
          <a:chOff x="0" y="0"/>
          <a:chExt cx="0" cy="0"/>
        </a:xfrm>
      </p:grpSpPr>
      <p:sp>
        <p:nvSpPr>
          <p:cNvPr id="8" name="Shape 8"/>
          <p:cNvSpPr/>
          <p:nvPr/>
        </p:nvSpPr>
        <p:spPr>
          <a:xfrm>
            <a:off x="0" y="0"/>
            <a:ext cx="9144000" cy="6901800"/>
          </a:xfrm>
          <a:prstGeom prst="rect">
            <a:avLst/>
          </a:prstGeom>
          <a:gradFill>
            <a:gsLst>
              <a:gs pos="0">
                <a:srgbClr val="003171"/>
              </a:gs>
              <a:gs pos="100000">
                <a:srgbClr val="549FFF"/>
              </a:gs>
            </a:gsLst>
            <a:lin ang="7920000" scaled="0"/>
          </a:gradFill>
          <a:ln>
            <a:noFill/>
          </a:ln>
        </p:spPr>
        <p:txBody>
          <a:bodyPr lIns="91425" tIns="45700" rIns="91425" bIns="45700" anchor="ctr" anchorCtr="0">
            <a:noAutofit/>
          </a:bodyPr>
          <a:lstStyle/>
          <a:p>
            <a:endParaRPr/>
          </a:p>
        </p:txBody>
      </p:sp>
      <p:sp>
        <p:nvSpPr>
          <p:cNvPr id="9" name="Shape 9"/>
          <p:cNvSpPr/>
          <p:nvPr/>
        </p:nvSpPr>
        <p:spPr>
          <a:xfrm flipH="1">
            <a:off x="-3832" y="16052"/>
            <a:ext cx="10925833"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40784"/>
                </a:srgbClr>
              </a:gs>
              <a:gs pos="41000">
                <a:srgbClr val="003171">
                  <a:alpha val="94901"/>
                </a:srgbClr>
              </a:gs>
              <a:gs pos="100000">
                <a:srgbClr val="003171">
                  <a:alpha val="94901"/>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0" name="Shape 10"/>
          <p:cNvSpPr/>
          <p:nvPr/>
        </p:nvSpPr>
        <p:spPr>
          <a:xfrm flipH="1">
            <a:off x="14659" y="881"/>
            <a:ext cx="10500940" cy="6881034"/>
          </a:xfrm>
          <a:custGeom>
            <a:avLst/>
            <a:gdLst/>
            <a:ahLst/>
            <a:cxnLst/>
            <a:rect l="0" t="0" r="0" b="0"/>
            <a:pathLst>
              <a:path w="24279631" h="6863875" extrusionOk="0">
                <a:moveTo>
                  <a:pt x="9291599" y="0"/>
                </a:moveTo>
                <a:lnTo>
                  <a:pt x="24279631" y="5875"/>
                </a:lnTo>
                <a:lnTo>
                  <a:pt x="24250422" y="6863875"/>
                </a:lnTo>
                <a:lnTo>
                  <a:pt x="8740466" y="6858000"/>
                </a:lnTo>
                <a:cubicBezTo>
                  <a:pt x="0" y="3062308"/>
                  <a:pt x="7449035" y="312298"/>
                  <a:pt x="9291599" y="0"/>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b" anchorCtr="0">
            <a:noAutofit/>
          </a:bodyPr>
          <a:lstStyle/>
          <a:p>
            <a:endParaRPr/>
          </a:p>
        </p:txBody>
      </p:sp>
      <p:sp>
        <p:nvSpPr>
          <p:cNvPr id="11" name="Shape 11"/>
          <p:cNvSpPr/>
          <p:nvPr/>
        </p:nvSpPr>
        <p:spPr>
          <a:xfrm>
            <a:off x="-846666" y="-881"/>
            <a:ext cx="2167466"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12" name="Shape 12"/>
          <p:cNvSpPr/>
          <p:nvPr/>
        </p:nvSpPr>
        <p:spPr>
          <a:xfrm rot="10800000" flipH="1">
            <a:off x="-524933" y="-4974"/>
            <a:ext cx="1403434" cy="6906895"/>
          </a:xfrm>
          <a:custGeom>
            <a:avLst/>
            <a:gdLst/>
            <a:ahLst/>
            <a:cxnLst/>
            <a:rect l="0" t="0" r="0" b="0"/>
            <a:pathLst>
              <a:path w="2167467" h="6180667" extrusionOk="0">
                <a:moveTo>
                  <a:pt x="939800" y="0"/>
                </a:moveTo>
                <a:lnTo>
                  <a:pt x="1905000" y="5881"/>
                </a:lnTo>
                <a:cubicBezTo>
                  <a:pt x="2167467" y="1035992"/>
                  <a:pt x="0" y="1848556"/>
                  <a:pt x="1896533" y="6180667"/>
                </a:cubicBezTo>
                <a:lnTo>
                  <a:pt x="939800" y="6180667"/>
                </a:lnTo>
                <a:lnTo>
                  <a:pt x="939800" y="0"/>
                </a:lnTo>
                <a:close/>
              </a:path>
            </a:pathLst>
          </a:custGeom>
          <a:gradFill>
            <a:gsLst>
              <a:gs pos="0">
                <a:srgbClr val="003171">
                  <a:alpha val="20784"/>
                </a:srgbClr>
              </a:gs>
              <a:gs pos="100000">
                <a:srgbClr val="65A8FF">
                  <a:alpha val="20784"/>
                </a:srgbClr>
              </a:gs>
            </a:gsLst>
            <a:lin ang="0" scaled="0"/>
          </a:gradFill>
          <a:ln>
            <a:noFill/>
          </a:ln>
        </p:spPr>
        <p:txBody>
          <a:bodyPr lIns="91425" tIns="45700" rIns="91425" bIns="45700" anchor="ctr" anchorCtr="0">
            <a:noAutofit/>
          </a:bodyPr>
          <a:lstStyle/>
          <a:p>
            <a:endParaRPr/>
          </a:p>
        </p:txBody>
      </p:sp>
      <p:sp>
        <p:nvSpPr>
          <p:cNvPr id="13" name="Shape 13"/>
          <p:cNvSpPr txBox="1">
            <a:spLocks noGrp="1"/>
          </p:cNvSpPr>
          <p:nvPr>
            <p:ph type="ctrTitle"/>
          </p:nvPr>
        </p:nvSpPr>
        <p:spPr>
          <a:xfrm>
            <a:off x="1082040" y="1656080"/>
            <a:ext cx="7050900" cy="1470000"/>
          </a:xfrm>
          <a:prstGeom prst="rect">
            <a:avLst/>
          </a:prstGeom>
          <a:noFill/>
          <a:ln>
            <a:noFill/>
          </a:ln>
        </p:spPr>
        <p:txBody>
          <a:bodyPr lIns="91425" tIns="91425" rIns="91425" bIns="91425" anchor="b" anchorCtr="0"/>
          <a:lstStyle>
            <a:lvl1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1pPr>
            <a:lvl2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2pPr>
            <a:lvl3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3pPr>
            <a:lvl4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4pPr>
            <a:lvl5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5pPr>
            <a:lvl6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6pPr>
            <a:lvl7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7pPr>
            <a:lvl8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8pPr>
            <a:lvl9pPr marL="0" indent="304800" algn="r" rtl="0">
              <a:spcBef>
                <a:spcPts val="0"/>
              </a:spcBef>
              <a:buClr>
                <a:schemeClr val="lt1"/>
              </a:buClr>
              <a:buSzPct val="100000"/>
              <a:buFont typeface="Trebuchet MS"/>
              <a:buNone/>
              <a:defRPr sz="4800" b="1" i="0" u="none" strike="noStrike" cap="none" baseline="0">
                <a:solidFill>
                  <a:schemeClr val="lt1"/>
                </a:solidFill>
                <a:latin typeface="Trebuchet MS"/>
                <a:ea typeface="Trebuchet MS"/>
                <a:cs typeface="Trebuchet MS"/>
                <a:sym typeface="Trebuchet MS"/>
              </a:defRPr>
            </a:lvl9pPr>
          </a:lstStyle>
          <a:p>
            <a:endParaRPr/>
          </a:p>
        </p:txBody>
      </p:sp>
      <p:sp>
        <p:nvSpPr>
          <p:cNvPr id="14" name="Shape 14"/>
          <p:cNvSpPr txBox="1">
            <a:spLocks noGrp="1"/>
          </p:cNvSpPr>
          <p:nvPr>
            <p:ph type="subTitle" idx="1"/>
          </p:nvPr>
        </p:nvSpPr>
        <p:spPr>
          <a:xfrm>
            <a:off x="1082040" y="3230880"/>
            <a:ext cx="7035899" cy="925499"/>
          </a:xfrm>
          <a:prstGeom prst="rect">
            <a:avLst/>
          </a:prstGeom>
          <a:noFill/>
          <a:ln>
            <a:noFill/>
          </a:ln>
        </p:spPr>
        <p:txBody>
          <a:bodyPr lIns="91425" tIns="91425" rIns="91425" bIns="91425" anchor="t" anchorCtr="0"/>
          <a:lstStyle>
            <a:lvl1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1pPr>
            <a:lvl2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2pPr>
            <a:lvl3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3pPr>
            <a:lvl4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4pPr>
            <a:lvl5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5pPr>
            <a:lvl6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6pPr>
            <a:lvl7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7pPr>
            <a:lvl8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8pPr>
            <a:lvl9pPr marL="0" indent="152400" algn="r" rtl="0">
              <a:spcBef>
                <a:spcPts val="0"/>
              </a:spcBef>
              <a:buClr>
                <a:schemeClr val="lt1"/>
              </a:buClr>
              <a:buSzPct val="100000"/>
              <a:buFont typeface="Trebuchet MS"/>
              <a:buNone/>
              <a:defRPr sz="2400" b="0" i="0" u="none" strike="noStrike" cap="none" baseline="0">
                <a:solidFill>
                  <a:schemeClr val="lt1"/>
                </a:solidFill>
                <a:latin typeface="Trebuchet MS"/>
                <a:ea typeface="Trebuchet MS"/>
                <a:cs typeface="Trebuchet MS"/>
                <a:sym typeface="Trebuchet MS"/>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x" type="tx">
  <p:cSld name="tx">
    <p:spTree>
      <p:nvGrpSpPr>
        <p:cNvPr id="1" name="Shape 15"/>
        <p:cNvGrpSpPr/>
        <p:nvPr/>
      </p:nvGrpSpPr>
      <p:grpSpPr>
        <a:xfrm>
          <a:off x="0" y="0"/>
          <a:ext cx="0" cy="0"/>
          <a:chOff x="0" y="0"/>
          <a:chExt cx="0" cy="0"/>
        </a:xfrm>
      </p:grpSpPr>
      <p:sp>
        <p:nvSpPr>
          <p:cNvPr id="16" name="Shape 16"/>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7" name="Shape 17"/>
          <p:cNvSpPr txBox="1">
            <a:spLocks noGrp="1"/>
          </p:cNvSpPr>
          <p:nvPr>
            <p:ph type="body" idx="1"/>
          </p:nvPr>
        </p:nvSpPr>
        <p:spPr>
          <a:xfrm>
            <a:off x="457200" y="1658990"/>
            <a:ext cx="8229600" cy="4840199"/>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aseline="0">
                <a:solidFill>
                  <a:schemeClr val="dk2"/>
                </a:solidFill>
                <a:latin typeface="Trebuchet MS"/>
                <a:ea typeface="Trebuchet MS"/>
                <a:cs typeface="Trebuchet MS"/>
                <a:sym typeface="Trebuchet MS"/>
              </a:defRPr>
            </a:lvl9pPr>
          </a:lstStyle>
          <a:p>
            <a:endParaRPr/>
          </a:p>
        </p:txBody>
      </p:sp>
      <p:sp>
        <p:nvSpPr>
          <p:cNvPr id="18" name="Shape 18"/>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19" name="Shape 19"/>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20" name="Shape 20"/>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woColTx" type="twoColTx">
  <p:cSld name="twoColTx">
    <p:spTree>
      <p:nvGrpSpPr>
        <p:cNvPr id="1" name="Shape 21"/>
        <p:cNvGrpSpPr/>
        <p:nvPr/>
      </p:nvGrpSpPr>
      <p:grpSpPr>
        <a:xfrm>
          <a:off x="0" y="0"/>
          <a:ext cx="0" cy="0"/>
          <a:chOff x="0" y="0"/>
          <a:chExt cx="0" cy="0"/>
        </a:xfrm>
      </p:grpSpPr>
      <p:sp>
        <p:nvSpPr>
          <p:cNvPr id="22" name="Shape 22"/>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23" name="Shape 23"/>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24" name="Shape 24"/>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25" name="Shape 25"/>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
        <p:nvSpPr>
          <p:cNvPr id="26" name="Shape 26"/>
          <p:cNvSpPr txBox="1">
            <a:spLocks noGrp="1"/>
          </p:cNvSpPr>
          <p:nvPr>
            <p:ph type="body" idx="1"/>
          </p:nvPr>
        </p:nvSpPr>
        <p:spPr>
          <a:xfrm>
            <a:off x="457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
        <p:nvSpPr>
          <p:cNvPr id="27" name="Shape 27"/>
          <p:cNvSpPr txBox="1">
            <a:spLocks noGrp="1"/>
          </p:cNvSpPr>
          <p:nvPr>
            <p:ph type="body" idx="2"/>
          </p:nvPr>
        </p:nvSpPr>
        <p:spPr>
          <a:xfrm>
            <a:off x="4648200" y="1658990"/>
            <a:ext cx="4038599" cy="4840199"/>
          </a:xfrm>
          <a:prstGeom prst="rect">
            <a:avLst/>
          </a:prstGeom>
          <a:noFill/>
          <a:ln>
            <a:noFill/>
          </a:ln>
        </p:spPr>
        <p:txBody>
          <a:bodyPr lIns="91425" tIns="91425" rIns="91425" bIns="91425" anchor="t" anchorCtr="0"/>
          <a:lstStyle>
            <a:lvl1pPr rtl="0">
              <a:buNone/>
              <a:defRPr sz="2800"/>
            </a:lvl1pPr>
            <a:lvl2pPr rtl="0">
              <a:buNone/>
              <a:defRPr sz="2400"/>
            </a:lvl2pPr>
            <a:lvl3pPr rtl="0">
              <a:buNone/>
              <a:defRPr sz="2000"/>
            </a:lvl3pPr>
            <a:lvl4pPr rtl="0">
              <a:buNone/>
              <a:defRPr sz="1800"/>
            </a:lvl4pPr>
            <a:lvl5pPr rtl="0">
              <a:buNone/>
              <a:defRPr sz="1800"/>
            </a:lvl5pPr>
            <a:lvl6pPr rtl="0">
              <a:buNone/>
              <a:defRPr sz="1800"/>
            </a:lvl6pPr>
            <a:lvl7pPr rtl="0">
              <a:buNone/>
              <a:defRPr sz="1800"/>
            </a:lvl7pPr>
            <a:lvl8pPr rtl="0">
              <a:buNone/>
              <a:defRPr sz="1800"/>
            </a:lvl8pPr>
            <a:lvl9pPr rtl="0">
              <a:buNone/>
              <a:defRPr sz="18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Only" type="titleOnly">
  <p:cSld name="titleOnly">
    <p:spTree>
      <p:nvGrpSpPr>
        <p:cNvPr id="1" name="Shape 28"/>
        <p:cNvGrpSpPr/>
        <p:nvPr/>
      </p:nvGrpSpPr>
      <p:grpSpPr>
        <a:xfrm>
          <a:off x="0" y="0"/>
          <a:ext cx="0" cy="0"/>
          <a:chOff x="0" y="0"/>
          <a:chExt cx="0" cy="0"/>
        </a:xfrm>
      </p:grpSpPr>
      <p:sp>
        <p:nvSpPr>
          <p:cNvPr id="29" name="Shape 29"/>
          <p:cNvSpPr/>
          <p:nvPr/>
        </p:nvSpPr>
        <p:spPr>
          <a:xfrm rot="10800000" flipH="1">
            <a:off x="-348182" y="-4700"/>
            <a:ext cx="1723519" cy="6862700"/>
          </a:xfrm>
          <a:custGeom>
            <a:avLst/>
            <a:gdLst/>
            <a:ahLst/>
            <a:cxnLst/>
            <a:rect l="0" t="0" r="0" b="0"/>
            <a:pathLst>
              <a:path w="4476675" h="6879900" extrusionOk="0">
                <a:moveTo>
                  <a:pt x="4476676" y="16025"/>
                </a:moveTo>
                <a:lnTo>
                  <a:pt x="879695" y="0"/>
                </a:lnTo>
                <a:cubicBezTo>
                  <a:pt x="886211" y="2293300"/>
                  <a:pt x="892726" y="4586600"/>
                  <a:pt x="899242" y="6879900"/>
                </a:cubicBezTo>
                <a:lnTo>
                  <a:pt x="3909760" y="6861462"/>
                </a:lnTo>
                <a:cubicBezTo>
                  <a:pt x="0" y="3547544"/>
                  <a:pt x="1695771" y="1824359"/>
                  <a:pt x="447667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0" name="Shape 30"/>
          <p:cNvSpPr/>
          <p:nvPr/>
        </p:nvSpPr>
        <p:spPr>
          <a:xfrm rot="10800000" flipH="1">
            <a:off x="-1118653" y="-4700"/>
            <a:ext cx="3100650" cy="6862700"/>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53725"/>
                </a:srgbClr>
              </a:gs>
              <a:gs pos="41000">
                <a:srgbClr val="003171">
                  <a:alpha val="53725"/>
                </a:srgbClr>
              </a:gs>
              <a:gs pos="100000">
                <a:srgbClr val="003171">
                  <a:alpha val="53725"/>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1" name="Shape 31"/>
          <p:cNvSpPr/>
          <p:nvPr/>
        </p:nvSpPr>
        <p:spPr>
          <a:xfrm rot="10800000">
            <a:off x="8088846" y="-6969"/>
            <a:ext cx="1100667" cy="6864969"/>
          </a:xfrm>
          <a:custGeom>
            <a:avLst/>
            <a:gdLst/>
            <a:ahLst/>
            <a:cxnLst/>
            <a:rect l="0" t="0" r="0" b="0"/>
            <a:pathLst>
              <a:path w="1100668" h="6916846" extrusionOk="0">
                <a:moveTo>
                  <a:pt x="0" y="11711"/>
                </a:moveTo>
                <a:lnTo>
                  <a:pt x="956734" y="0"/>
                </a:lnTo>
                <a:cubicBezTo>
                  <a:pt x="33869" y="3419922"/>
                  <a:pt x="220135" y="4504457"/>
                  <a:pt x="1100668" y="6916846"/>
                </a:cubicBezTo>
                <a:lnTo>
                  <a:pt x="0" y="6916846"/>
                </a:lnTo>
                <a:lnTo>
                  <a:pt x="0" y="11711"/>
                </a:lnTo>
                <a:close/>
              </a:path>
            </a:pathLst>
          </a:custGeom>
          <a:gradFill>
            <a:gsLst>
              <a:gs pos="0">
                <a:srgbClr val="003171"/>
              </a:gs>
              <a:gs pos="100000">
                <a:srgbClr val="65A8FF"/>
              </a:gs>
            </a:gsLst>
            <a:lin ang="5700000" scaled="0"/>
          </a:gradFill>
          <a:ln>
            <a:noFill/>
          </a:ln>
        </p:spPr>
        <p:txBody>
          <a:bodyPr lIns="91425" tIns="45700" rIns="91425" bIns="45700" anchor="ctr" anchorCtr="0">
            <a:noAutofit/>
          </a:bodyPr>
          <a:lstStyle/>
          <a:p>
            <a:endParaRPr/>
          </a:p>
        </p:txBody>
      </p:sp>
      <p:sp>
        <p:nvSpPr>
          <p:cNvPr id="32" name="Shape 32"/>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1pPr>
            <a:lvl2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2pPr>
            <a:lvl3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3pPr>
            <a:lvl4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4pPr>
            <a:lvl5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5pPr>
            <a:lvl6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6pPr>
            <a:lvl7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7pPr>
            <a:lvl8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8pPr>
            <a:lvl9pPr algn="l" rtl="0">
              <a:spcBef>
                <a:spcPts val="0"/>
              </a:spcBef>
              <a:buClr>
                <a:srgbClr val="00387E"/>
              </a:buClr>
              <a:buSzPct val="100000"/>
              <a:buFont typeface="Trebuchet MS"/>
              <a:buNone/>
              <a:defRPr sz="4000" b="1" i="0">
                <a:solidFill>
                  <a:srgbClr val="00387E"/>
                </a:solidFill>
                <a:latin typeface="Trebuchet MS"/>
                <a:ea typeface="Trebuchet MS"/>
                <a:cs typeface="Trebuchet MS"/>
                <a:sym typeface="Trebuchet MS"/>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APTION_ONLY">
  <p:cSld name="CAPTION_ONLY">
    <p:spTree>
      <p:nvGrpSpPr>
        <p:cNvPr id="1" name="Shape 33"/>
        <p:cNvGrpSpPr/>
        <p:nvPr/>
      </p:nvGrpSpPr>
      <p:grpSpPr>
        <a:xfrm>
          <a:off x="0" y="0"/>
          <a:ext cx="0" cy="0"/>
          <a:chOff x="0" y="0"/>
          <a:chExt cx="0" cy="0"/>
        </a:xfrm>
      </p:grpSpPr>
      <p:grpSp>
        <p:nvGrpSpPr>
          <p:cNvPr id="34" name="Shape 34"/>
          <p:cNvGrpSpPr/>
          <p:nvPr/>
        </p:nvGrpSpPr>
        <p:grpSpPr>
          <a:xfrm>
            <a:off x="-6264" y="4933386"/>
            <a:ext cx="9150267" cy="3100650"/>
            <a:chOff x="-6264" y="4933386"/>
            <a:chExt cx="9150267" cy="3100650"/>
          </a:xfrm>
        </p:grpSpPr>
        <p:sp>
          <p:nvSpPr>
            <p:cNvPr id="35" name="Shape 35"/>
            <p:cNvSpPr/>
            <p:nvPr/>
          </p:nvSpPr>
          <p:spPr>
            <a:xfrm>
              <a:off x="-7" y="5537200"/>
              <a:ext cx="9144008" cy="1574769"/>
            </a:xfrm>
            <a:custGeom>
              <a:avLst/>
              <a:gdLst/>
              <a:ahLst/>
              <a:cxnLst/>
              <a:rect l="0" t="0" r="0" b="0"/>
              <a:pathLst>
                <a:path w="9144009" h="1257301" extrusionOk="0">
                  <a:moveTo>
                    <a:pt x="5" y="266700"/>
                  </a:moveTo>
                  <a:cubicBezTo>
                    <a:pt x="8115305" y="1257301"/>
                    <a:pt x="7620009" y="0"/>
                    <a:pt x="9144009" y="186267"/>
                  </a:cubicBezTo>
                  <a:cubicBezTo>
                    <a:pt x="9144008" y="441678"/>
                    <a:pt x="9143998" y="818763"/>
                    <a:pt x="9143997" y="1074174"/>
                  </a:cubicBezTo>
                  <a:lnTo>
                    <a:pt x="0" y="1086874"/>
                  </a:lnTo>
                  <a:cubicBezTo>
                    <a:pt x="0" y="854041"/>
                    <a:pt x="5" y="499533"/>
                    <a:pt x="5" y="266700"/>
                  </a:cubicBezTo>
                  <a:close/>
                </a:path>
              </a:pathLst>
            </a:custGeom>
            <a:gradFill>
              <a:gsLst>
                <a:gs pos="0">
                  <a:srgbClr val="549FFF"/>
                </a:gs>
                <a:gs pos="100000">
                  <a:srgbClr val="003171">
                    <a:alpha val="51764"/>
                  </a:srgbClr>
                </a:gs>
              </a:gsLst>
              <a:path path="circle">
                <a:fillToRect l="50000" t="50000" r="50000" b="50000"/>
              </a:path>
              <a:tileRect/>
            </a:gradFill>
            <a:ln>
              <a:noFill/>
            </a:ln>
          </p:spPr>
          <p:txBody>
            <a:bodyPr lIns="91425" tIns="45700" rIns="91425" bIns="45700" anchor="ctr" anchorCtr="0">
              <a:noAutofit/>
            </a:bodyPr>
            <a:lstStyle/>
            <a:p>
              <a:endParaRPr/>
            </a:p>
          </p:txBody>
        </p:sp>
        <p:sp>
          <p:nvSpPr>
            <p:cNvPr id="36" name="Shape 36"/>
            <p:cNvSpPr/>
            <p:nvPr/>
          </p:nvSpPr>
          <p:spPr>
            <a:xfrm rot="5400000" flipH="1">
              <a:off x="3018543" y="1908578"/>
              <a:ext cx="3100650" cy="9150266"/>
            </a:xfrm>
            <a:custGeom>
              <a:avLst/>
              <a:gdLst/>
              <a:ahLst/>
              <a:cxnLst/>
              <a:rect l="0" t="0" r="0" b="0"/>
              <a:pathLst>
                <a:path w="8053639" h="6879900" extrusionOk="0">
                  <a:moveTo>
                    <a:pt x="4696126" y="16025"/>
                  </a:moveTo>
                  <a:lnTo>
                    <a:pt x="2920537" y="0"/>
                  </a:lnTo>
                  <a:cubicBezTo>
                    <a:pt x="2927053" y="2293300"/>
                    <a:pt x="2933568" y="4586600"/>
                    <a:pt x="2940084" y="6879900"/>
                  </a:cubicBezTo>
                  <a:lnTo>
                    <a:pt x="4085318" y="6861462"/>
                  </a:lnTo>
                  <a:cubicBezTo>
                    <a:pt x="8053639" y="4651267"/>
                    <a:pt x="0" y="3113439"/>
                    <a:pt x="4696126" y="16025"/>
                  </a:cubicBezTo>
                  <a:close/>
                </a:path>
              </a:pathLst>
            </a:custGeom>
            <a:gradFill>
              <a:gsLst>
                <a:gs pos="0">
                  <a:srgbClr val="549FFF">
                    <a:alpha val="78823"/>
                  </a:srgbClr>
                </a:gs>
                <a:gs pos="41000">
                  <a:srgbClr val="003171">
                    <a:alpha val="78823"/>
                  </a:srgbClr>
                </a:gs>
                <a:gs pos="100000">
                  <a:srgbClr val="003171">
                    <a:alpha val="78823"/>
                  </a:srgbClr>
                </a:gs>
              </a:gsLst>
              <a:path path="circle">
                <a:fillToRect t="100000" r="100000"/>
              </a:path>
              <a:tileRect l="-100000" b="-100000"/>
            </a:gradFill>
            <a:ln>
              <a:noFill/>
            </a:ln>
          </p:spPr>
          <p:txBody>
            <a:bodyPr lIns="91425" tIns="45700" rIns="91425" bIns="45700" anchor="ctr" anchorCtr="0">
              <a:noAutofit/>
            </a:bodyPr>
            <a:lstStyle/>
            <a:p>
              <a:endParaRPr/>
            </a:p>
          </p:txBody>
        </p:sp>
        <p:sp>
          <p:nvSpPr>
            <p:cNvPr id="37" name="Shape 37"/>
            <p:cNvSpPr/>
            <p:nvPr/>
          </p:nvSpPr>
          <p:spPr>
            <a:xfrm>
              <a:off x="-7" y="5740400"/>
              <a:ext cx="9144010" cy="1574769"/>
            </a:xfrm>
            <a:custGeom>
              <a:avLst/>
              <a:gdLst/>
              <a:ahLst/>
              <a:cxnLst/>
              <a:rect l="0" t="0" r="0" b="0"/>
              <a:pathLst>
                <a:path w="9144011" h="1257301" extrusionOk="0">
                  <a:moveTo>
                    <a:pt x="7" y="266700"/>
                  </a:moveTo>
                  <a:cubicBezTo>
                    <a:pt x="8115307" y="1257301"/>
                    <a:pt x="7620011" y="0"/>
                    <a:pt x="9144011" y="186267"/>
                  </a:cubicBezTo>
                  <a:lnTo>
                    <a:pt x="9144011" y="921775"/>
                  </a:lnTo>
                  <a:lnTo>
                    <a:pt x="0" y="931914"/>
                  </a:lnTo>
                  <a:cubicBezTo>
                    <a:pt x="0" y="699081"/>
                    <a:pt x="7" y="499533"/>
                    <a:pt x="7" y="266700"/>
                  </a:cubicBezTo>
                  <a:close/>
                </a:path>
              </a:pathLst>
            </a:custGeom>
            <a:gradFill>
              <a:gsLst>
                <a:gs pos="0">
                  <a:srgbClr val="549FFF">
                    <a:alpha val="81960"/>
                  </a:srgbClr>
                </a:gs>
                <a:gs pos="100000">
                  <a:srgbClr val="003171">
                    <a:alpha val="81960"/>
                  </a:srgbClr>
                </a:gs>
              </a:gsLst>
              <a:path path="circle">
                <a:fillToRect l="50000" t="50000" r="50000" b="50000"/>
              </a:path>
              <a:tileRect/>
            </a:gradFill>
            <a:ln>
              <a:noFill/>
            </a:ln>
          </p:spPr>
          <p:txBody>
            <a:bodyPr lIns="91425" tIns="45700" rIns="91425" bIns="45700" anchor="ctr" anchorCtr="0">
              <a:noAutofit/>
            </a:bodyPr>
            <a:lstStyle/>
            <a:p>
              <a:endParaRPr/>
            </a:p>
          </p:txBody>
        </p:sp>
      </p:grpSp>
      <p:sp>
        <p:nvSpPr>
          <p:cNvPr id="38" name="Shape 38"/>
          <p:cNvSpPr txBox="1">
            <a:spLocks noGrp="1"/>
          </p:cNvSpPr>
          <p:nvPr>
            <p:ph type="body" idx="1"/>
          </p:nvPr>
        </p:nvSpPr>
        <p:spPr>
          <a:xfrm>
            <a:off x="1792288" y="5367337"/>
            <a:ext cx="5486399" cy="804899"/>
          </a:xfrm>
          <a:prstGeom prst="rect">
            <a:avLst/>
          </a:prstGeom>
          <a:noFill/>
          <a:ln>
            <a:noFill/>
          </a:ln>
        </p:spPr>
        <p:txBody>
          <a:bodyPr lIns="91425" tIns="91425" rIns="91425" bIns="91425" anchor="ctr" anchorCtr="0"/>
          <a:lstStyle>
            <a:lvl1pPr marL="0" indent="152400" algn="ctr" rtl="0">
              <a:buSzPct val="100000"/>
              <a:buFont typeface="Trebuchet MS"/>
              <a:buNone/>
              <a:defRPr sz="2400"/>
            </a:lvl1pPr>
            <a:lvl2pPr marL="0" indent="152400" algn="ctr" rtl="0">
              <a:buSzPct val="100000"/>
              <a:buFont typeface="Trebuchet MS"/>
              <a:buNone/>
              <a:defRPr sz="2400"/>
            </a:lvl2pPr>
            <a:lvl3pPr marL="0" indent="152400" algn="ctr" rtl="0">
              <a:buSzPct val="100000"/>
              <a:buFont typeface="Trebuchet MS"/>
              <a:buNone/>
              <a:defRPr sz="2400"/>
            </a:lvl3pPr>
            <a:lvl4pPr marL="0" indent="152400" algn="ctr" rtl="0">
              <a:buSzPct val="100000"/>
              <a:buFont typeface="Trebuchet MS"/>
              <a:buNone/>
              <a:defRPr sz="2400"/>
            </a:lvl4pPr>
            <a:lvl5pPr marL="0" indent="152400" algn="ctr" rtl="0">
              <a:buSzPct val="100000"/>
              <a:buFont typeface="Trebuchet MS"/>
              <a:buNone/>
              <a:defRPr sz="2400"/>
            </a:lvl5pPr>
            <a:lvl6pPr marL="0" indent="152400" algn="ctr" rtl="0">
              <a:buSzPct val="100000"/>
              <a:buFont typeface="Trebuchet MS"/>
              <a:buNone/>
              <a:defRPr sz="2400"/>
            </a:lvl6pPr>
            <a:lvl7pPr marL="0" indent="152400" algn="ctr" rtl="0">
              <a:buSzPct val="100000"/>
              <a:buFont typeface="Trebuchet MS"/>
              <a:buNone/>
              <a:defRPr sz="2400"/>
            </a:lvl7pPr>
            <a:lvl8pPr marL="0" indent="152400" algn="ctr" rtl="0">
              <a:buSzPct val="100000"/>
              <a:buFont typeface="Trebuchet MS"/>
              <a:buNone/>
              <a:defRPr sz="2400"/>
            </a:lvl8pPr>
            <a:lvl9pPr marL="0" indent="152400" algn="ctr" rtl="0">
              <a:buSzPct val="100000"/>
              <a:buFont typeface="Trebuchet MS"/>
              <a:buNone/>
              <a:defRPr sz="24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9"/>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Head" type="secHead">
  <p:cSld name="secHead">
    <p:bg>
      <p:bgPr>
        <a:gradFill>
          <a:gsLst>
            <a:gs pos="0">
              <a:srgbClr val="37D4FF"/>
            </a:gs>
            <a:gs pos="25000">
              <a:srgbClr val="2BCEFE"/>
            </a:gs>
            <a:gs pos="100000">
              <a:srgbClr val="002E3F"/>
            </a:gs>
          </a:gsLst>
          <a:path path="circle">
            <a:fillToRect l="50000" t="50000" r="50000" b="50000"/>
          </a:path>
          <a:tileRect/>
        </a:gradFill>
        <a:effectLst/>
      </p:bgPr>
    </p:bg>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530352" y="1316736"/>
            <a:ext cx="7772400" cy="1362599"/>
          </a:xfrm>
          <a:prstGeom prst="rect">
            <a:avLst/>
          </a:prstGeom>
          <a:noFill/>
          <a:ln>
            <a:noFill/>
          </a:ln>
        </p:spPr>
        <p:txBody>
          <a:bodyPr lIns="91425" tIns="91425" rIns="91425" bIns="91425" anchor="b" anchorCtr="0"/>
          <a:lstStyle>
            <a:lvl1pPr algn="l" rtl="0">
              <a:spcBef>
                <a:spcPts val="0"/>
              </a:spcBef>
              <a:buClr>
                <a:srgbClr val="54EEC5"/>
              </a:buClr>
              <a:buFont typeface="Calibri"/>
              <a:buNone/>
              <a:defRPr sz="5600" b="1" cap="none" baseline="0">
                <a:solidFill>
                  <a:srgbClr val="54EEC5"/>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2" name="Shape 42"/>
          <p:cNvSpPr txBox="1">
            <a:spLocks noGrp="1"/>
          </p:cNvSpPr>
          <p:nvPr>
            <p:ph type="body" idx="1"/>
          </p:nvPr>
        </p:nvSpPr>
        <p:spPr>
          <a:xfrm>
            <a:off x="530352" y="2704664"/>
            <a:ext cx="7772400" cy="1509599"/>
          </a:xfrm>
          <a:prstGeom prst="rect">
            <a:avLst/>
          </a:prstGeom>
          <a:noFill/>
          <a:ln>
            <a:noFill/>
          </a:ln>
        </p:spPr>
        <p:txBody>
          <a:bodyPr lIns="91425" tIns="91425" rIns="91425" bIns="91425" anchor="t" anchorCtr="0"/>
          <a:lstStyle>
            <a:lvl1pPr marL="0" indent="0" rtl="0">
              <a:buClr>
                <a:schemeClr val="lt1"/>
              </a:buClr>
              <a:buNone/>
              <a:defRPr sz="2200">
                <a:solidFill>
                  <a:schemeClr val="lt1"/>
                </a:solidFill>
              </a:defRPr>
            </a:lvl1pPr>
            <a:lvl2pPr rtl="0">
              <a:buClr>
                <a:schemeClr val="lt1"/>
              </a:buClr>
              <a:buNone/>
              <a:defRPr sz="1800">
                <a:solidFill>
                  <a:schemeClr val="lt1"/>
                </a:solidFill>
              </a:defRPr>
            </a:lvl2pPr>
            <a:lvl3pPr rtl="0">
              <a:buClr>
                <a:schemeClr val="lt1"/>
              </a:buClr>
              <a:buNone/>
              <a:defRPr sz="1600">
                <a:solidFill>
                  <a:schemeClr val="lt1"/>
                </a:solidFill>
              </a:defRPr>
            </a:lvl3pPr>
            <a:lvl4pPr rtl="0">
              <a:buClr>
                <a:schemeClr val="lt1"/>
              </a:buClr>
              <a:buNone/>
              <a:defRPr sz="1400">
                <a:solidFill>
                  <a:schemeClr val="lt1"/>
                </a:solidFill>
              </a:defRPr>
            </a:lvl4pPr>
            <a:lvl5pPr rtl="0">
              <a:buClr>
                <a:schemeClr val="lt1"/>
              </a:buClr>
              <a:buNone/>
              <a:defRPr sz="1400">
                <a:solidFill>
                  <a:schemeClr val="lt1"/>
                </a:solidFill>
              </a:defRPr>
            </a:lvl5pPr>
            <a:lvl6pPr rtl="0">
              <a:defRPr/>
            </a:lvl6pPr>
            <a:lvl7pPr rtl="0">
              <a:defRPr/>
            </a:lvl7pPr>
            <a:lvl8pPr rtl="0">
              <a:defRPr/>
            </a:lvl8pPr>
            <a:lvl9pPr rtl="0">
              <a:defRPr/>
            </a:lvl9pPr>
          </a:lstStyle>
          <a:p>
            <a:endParaRPr/>
          </a:p>
        </p:txBody>
      </p:sp>
      <p:sp>
        <p:nvSpPr>
          <p:cNvPr id="43" name="Shape 43"/>
          <p:cNvSpPr txBox="1">
            <a:spLocks noGrp="1"/>
          </p:cNvSpPr>
          <p:nvPr>
            <p:ph type="dt" idx="10"/>
          </p:nvPr>
        </p:nvSpPr>
        <p:spPr>
          <a:xfrm>
            <a:off x="457200" y="6356350"/>
            <a:ext cx="2133599" cy="365099"/>
          </a:xfrm>
          <a:prstGeom prst="rect">
            <a:avLst/>
          </a:prstGeom>
          <a:noFill/>
          <a:ln>
            <a:noFill/>
          </a:ln>
        </p:spPr>
        <p:txBody>
          <a:bodyPr lIns="91425" tIns="91425" rIns="91425" bIns="91425" anchor="b" anchorCtr="0"/>
          <a:lstStyle>
            <a:lvl1pPr marL="0" marR="0" indent="0" algn="l" rtl="0">
              <a:defRPr sz="1200" b="0" i="0" u="none" strike="noStrike" cap="none" baseline="0">
                <a:solidFill>
                  <a:srgbClr val="D2EBEE"/>
                </a:solidFill>
                <a:latin typeface="Arial"/>
                <a:ea typeface="Arial"/>
                <a:cs typeface="Arial"/>
                <a:sym typeface="Arial"/>
              </a:defRPr>
            </a:lvl1pPr>
            <a:lvl2pPr marL="457200" marR="0" indent="0" algn="l" rtl="0">
              <a:defRPr sz="1800" b="0" i="0" u="none" strike="noStrike" cap="none" baseline="0">
                <a:solidFill>
                  <a:schemeClr val="lt1"/>
                </a:solidFill>
                <a:latin typeface="Arial"/>
                <a:ea typeface="Arial"/>
                <a:cs typeface="Arial"/>
                <a:sym typeface="Arial"/>
              </a:defRPr>
            </a:lvl2pPr>
            <a:lvl3pPr marL="914400" marR="0" indent="0" algn="l" rtl="0">
              <a:defRPr sz="1800" b="0" i="0" u="none" strike="noStrike" cap="none" baseline="0">
                <a:solidFill>
                  <a:schemeClr val="lt1"/>
                </a:solidFill>
                <a:latin typeface="Arial"/>
                <a:ea typeface="Arial"/>
                <a:cs typeface="Arial"/>
                <a:sym typeface="Arial"/>
              </a:defRPr>
            </a:lvl3pPr>
            <a:lvl4pPr marL="1371600" marR="0" indent="0" algn="l" rtl="0">
              <a:defRPr sz="1800" b="0" i="0" u="none" strike="noStrike" cap="none" baseline="0">
                <a:solidFill>
                  <a:schemeClr val="lt1"/>
                </a:solidFill>
                <a:latin typeface="Arial"/>
                <a:ea typeface="Arial"/>
                <a:cs typeface="Arial"/>
                <a:sym typeface="Arial"/>
              </a:defRPr>
            </a:lvl4pPr>
            <a:lvl5pPr marL="1828800" marR="0" indent="0" algn="l" rtl="0">
              <a:defRPr sz="1800" b="0" i="0" u="none" strike="noStrike" cap="none" baseline="0">
                <a:solidFill>
                  <a:schemeClr val="lt1"/>
                </a:solidFill>
                <a:latin typeface="Arial"/>
                <a:ea typeface="Arial"/>
                <a:cs typeface="Arial"/>
                <a:sym typeface="Arial"/>
              </a:defRPr>
            </a:lvl5pPr>
            <a:lvl6pPr marL="2286000" marR="0" indent="0" algn="l" rtl="0">
              <a:defRPr sz="1800" b="0" i="0" u="none" strike="noStrike" cap="none" baseline="0">
                <a:solidFill>
                  <a:schemeClr val="lt1"/>
                </a:solidFill>
                <a:latin typeface="Arial"/>
                <a:ea typeface="Arial"/>
                <a:cs typeface="Arial"/>
                <a:sym typeface="Arial"/>
              </a:defRPr>
            </a:lvl6pPr>
            <a:lvl7pPr marL="2743200" marR="0" indent="0" algn="l" rtl="0">
              <a:defRPr sz="1800" b="0" i="0" u="none" strike="noStrike" cap="none" baseline="0">
                <a:solidFill>
                  <a:schemeClr val="lt1"/>
                </a:solidFill>
                <a:latin typeface="Arial"/>
                <a:ea typeface="Arial"/>
                <a:cs typeface="Arial"/>
                <a:sym typeface="Arial"/>
              </a:defRPr>
            </a:lvl7pPr>
            <a:lvl8pPr marL="3200400" marR="0" indent="0" algn="l" rtl="0">
              <a:defRPr sz="1800" b="0" i="0" u="none" strike="noStrike" cap="none" baseline="0">
                <a:solidFill>
                  <a:schemeClr val="lt1"/>
                </a:solidFill>
                <a:latin typeface="Arial"/>
                <a:ea typeface="Arial"/>
                <a:cs typeface="Arial"/>
                <a:sym typeface="Arial"/>
              </a:defRPr>
            </a:lvl8pPr>
            <a:lvl9pPr marL="3657600" marR="0" indent="0" algn="l" rtl="0">
              <a:defRPr sz="1800" b="0" i="0" u="none" strike="noStrike" cap="none" baseline="0">
                <a:solidFill>
                  <a:schemeClr val="lt1"/>
                </a:solidFill>
                <a:latin typeface="Arial"/>
                <a:ea typeface="Arial"/>
                <a:cs typeface="Arial"/>
                <a:sym typeface="Arial"/>
              </a:defRPr>
            </a:lvl9pPr>
          </a:lstStyle>
          <a:p>
            <a:endParaRPr/>
          </a:p>
        </p:txBody>
      </p:sp>
      <p:sp>
        <p:nvSpPr>
          <p:cNvPr id="44" name="Shape 44"/>
          <p:cNvSpPr txBox="1">
            <a:spLocks noGrp="1"/>
          </p:cNvSpPr>
          <p:nvPr>
            <p:ph type="ftr" idx="11"/>
          </p:nvPr>
        </p:nvSpPr>
        <p:spPr>
          <a:xfrm>
            <a:off x="2667000" y="6356350"/>
            <a:ext cx="3352799" cy="365099"/>
          </a:xfrm>
          <a:prstGeom prst="rect">
            <a:avLst/>
          </a:prstGeom>
          <a:noFill/>
          <a:ln>
            <a:noFill/>
          </a:ln>
        </p:spPr>
        <p:txBody>
          <a:bodyPr lIns="91425" tIns="91425" rIns="91425" bIns="91425" anchor="b" anchorCtr="0"/>
          <a:lstStyle>
            <a:lvl1pPr marL="0" marR="0" indent="0" algn="l" rtl="0">
              <a:defRPr sz="1200" b="0" i="0" u="none" strike="noStrike" cap="none" baseline="0">
                <a:solidFill>
                  <a:srgbClr val="D2EBEE"/>
                </a:solidFill>
                <a:latin typeface="Arial"/>
                <a:ea typeface="Arial"/>
                <a:cs typeface="Arial"/>
                <a:sym typeface="Arial"/>
              </a:defRPr>
            </a:lvl1pPr>
            <a:lvl2pPr marL="457200" marR="0" indent="0" algn="l" rtl="0">
              <a:defRPr sz="1800" b="0" i="0" u="none" strike="noStrike" cap="none" baseline="0">
                <a:solidFill>
                  <a:schemeClr val="lt1"/>
                </a:solidFill>
                <a:latin typeface="Arial"/>
                <a:ea typeface="Arial"/>
                <a:cs typeface="Arial"/>
                <a:sym typeface="Arial"/>
              </a:defRPr>
            </a:lvl2pPr>
            <a:lvl3pPr marL="914400" marR="0" indent="0" algn="l" rtl="0">
              <a:defRPr sz="1800" b="0" i="0" u="none" strike="noStrike" cap="none" baseline="0">
                <a:solidFill>
                  <a:schemeClr val="lt1"/>
                </a:solidFill>
                <a:latin typeface="Arial"/>
                <a:ea typeface="Arial"/>
                <a:cs typeface="Arial"/>
                <a:sym typeface="Arial"/>
              </a:defRPr>
            </a:lvl3pPr>
            <a:lvl4pPr marL="1371600" marR="0" indent="0" algn="l" rtl="0">
              <a:defRPr sz="1800" b="0" i="0" u="none" strike="noStrike" cap="none" baseline="0">
                <a:solidFill>
                  <a:schemeClr val="lt1"/>
                </a:solidFill>
                <a:latin typeface="Arial"/>
                <a:ea typeface="Arial"/>
                <a:cs typeface="Arial"/>
                <a:sym typeface="Arial"/>
              </a:defRPr>
            </a:lvl4pPr>
            <a:lvl5pPr marL="1828800" marR="0" indent="0" algn="l" rtl="0">
              <a:defRPr sz="1800" b="0" i="0" u="none" strike="noStrike" cap="none" baseline="0">
                <a:solidFill>
                  <a:schemeClr val="lt1"/>
                </a:solidFill>
                <a:latin typeface="Arial"/>
                <a:ea typeface="Arial"/>
                <a:cs typeface="Arial"/>
                <a:sym typeface="Arial"/>
              </a:defRPr>
            </a:lvl5pPr>
            <a:lvl6pPr marL="2286000" marR="0" indent="0" algn="l" rtl="0">
              <a:defRPr sz="1800" b="0" i="0" u="none" strike="noStrike" cap="none" baseline="0">
                <a:solidFill>
                  <a:schemeClr val="lt1"/>
                </a:solidFill>
                <a:latin typeface="Arial"/>
                <a:ea typeface="Arial"/>
                <a:cs typeface="Arial"/>
                <a:sym typeface="Arial"/>
              </a:defRPr>
            </a:lvl6pPr>
            <a:lvl7pPr marL="2743200" marR="0" indent="0" algn="l" rtl="0">
              <a:defRPr sz="1800" b="0" i="0" u="none" strike="noStrike" cap="none" baseline="0">
                <a:solidFill>
                  <a:schemeClr val="lt1"/>
                </a:solidFill>
                <a:latin typeface="Arial"/>
                <a:ea typeface="Arial"/>
                <a:cs typeface="Arial"/>
                <a:sym typeface="Arial"/>
              </a:defRPr>
            </a:lvl7pPr>
            <a:lvl8pPr marL="3200400" marR="0" indent="0" algn="l" rtl="0">
              <a:defRPr sz="1800" b="0" i="0" u="none" strike="noStrike" cap="none" baseline="0">
                <a:solidFill>
                  <a:schemeClr val="lt1"/>
                </a:solidFill>
                <a:latin typeface="Arial"/>
                <a:ea typeface="Arial"/>
                <a:cs typeface="Arial"/>
                <a:sym typeface="Arial"/>
              </a:defRPr>
            </a:lvl8pPr>
            <a:lvl9pPr marL="3657600" marR="0" indent="0" algn="l" rtl="0">
              <a:defRPr sz="1800" b="0" i="0" u="none" strike="noStrike" cap="none" baseline="0">
                <a:solidFill>
                  <a:schemeClr val="lt1"/>
                </a:solidFill>
                <a:latin typeface="Arial"/>
                <a:ea typeface="Arial"/>
                <a:cs typeface="Arial"/>
                <a:sym typeface="Arial"/>
              </a:defRPr>
            </a:lvl9pPr>
          </a:lstStyle>
          <a:p>
            <a:endParaRPr/>
          </a:p>
        </p:txBody>
      </p:sp>
      <p:sp>
        <p:nvSpPr>
          <p:cNvPr id="45" name="Shape 45"/>
          <p:cNvSpPr txBox="1">
            <a:spLocks noGrp="1"/>
          </p:cNvSpPr>
          <p:nvPr>
            <p:ph type="sldNum" idx="12"/>
          </p:nvPr>
        </p:nvSpPr>
        <p:spPr>
          <a:xfrm>
            <a:off x="7924800" y="6356350"/>
            <a:ext cx="762000" cy="365099"/>
          </a:xfrm>
          <a:prstGeom prst="rect">
            <a:avLst/>
          </a:prstGeom>
          <a:noFill/>
          <a:ln>
            <a:noFill/>
          </a:ln>
        </p:spPr>
        <p:txBody>
          <a:bodyPr lIns="91425" tIns="91425" rIns="91425" bIns="91425" anchor="b" anchorCtr="0"/>
          <a:lstStyle>
            <a:lvl1pPr marL="0" marR="0" indent="0" algn="r" rtl="0">
              <a:defRPr sz="1200" b="0" i="0" u="none" strike="noStrike" cap="none" baseline="0">
                <a:solidFill>
                  <a:srgbClr val="D2EBEE"/>
                </a:solidFill>
                <a:latin typeface="Arial"/>
                <a:ea typeface="Arial"/>
                <a:cs typeface="Arial"/>
                <a:sym typeface="Arial"/>
              </a:defRPr>
            </a:lvl1pPr>
            <a:lvl2pPr marL="457200" marR="0" indent="0" algn="l" rtl="0">
              <a:defRPr sz="1800" b="0" i="0" u="none" strike="noStrike" cap="none" baseline="0">
                <a:solidFill>
                  <a:schemeClr val="lt1"/>
                </a:solidFill>
                <a:latin typeface="Arial"/>
                <a:ea typeface="Arial"/>
                <a:cs typeface="Arial"/>
                <a:sym typeface="Arial"/>
              </a:defRPr>
            </a:lvl2pPr>
            <a:lvl3pPr marL="914400" marR="0" indent="0" algn="l" rtl="0">
              <a:defRPr sz="1800" b="0" i="0" u="none" strike="noStrike" cap="none" baseline="0">
                <a:solidFill>
                  <a:schemeClr val="lt1"/>
                </a:solidFill>
                <a:latin typeface="Arial"/>
                <a:ea typeface="Arial"/>
                <a:cs typeface="Arial"/>
                <a:sym typeface="Arial"/>
              </a:defRPr>
            </a:lvl3pPr>
            <a:lvl4pPr marL="1371600" marR="0" indent="0" algn="l" rtl="0">
              <a:defRPr sz="1800" b="0" i="0" u="none" strike="noStrike" cap="none" baseline="0">
                <a:solidFill>
                  <a:schemeClr val="lt1"/>
                </a:solidFill>
                <a:latin typeface="Arial"/>
                <a:ea typeface="Arial"/>
                <a:cs typeface="Arial"/>
                <a:sym typeface="Arial"/>
              </a:defRPr>
            </a:lvl4pPr>
            <a:lvl5pPr marL="1828800" marR="0" indent="0" algn="l" rtl="0">
              <a:defRPr sz="1800" b="0" i="0" u="none" strike="noStrike" cap="none" baseline="0">
                <a:solidFill>
                  <a:schemeClr val="lt1"/>
                </a:solidFill>
                <a:latin typeface="Arial"/>
                <a:ea typeface="Arial"/>
                <a:cs typeface="Arial"/>
                <a:sym typeface="Arial"/>
              </a:defRPr>
            </a:lvl5pPr>
            <a:lvl6pPr marL="2286000" marR="0" indent="0" algn="l" rtl="0">
              <a:defRPr sz="1800" b="0" i="0" u="none" strike="noStrike" cap="none" baseline="0">
                <a:solidFill>
                  <a:schemeClr val="lt1"/>
                </a:solidFill>
                <a:latin typeface="Arial"/>
                <a:ea typeface="Arial"/>
                <a:cs typeface="Arial"/>
                <a:sym typeface="Arial"/>
              </a:defRPr>
            </a:lvl6pPr>
            <a:lvl7pPr marL="2743200" marR="0" indent="0" algn="l" rtl="0">
              <a:defRPr sz="1800" b="0" i="0" u="none" strike="noStrike" cap="none" baseline="0">
                <a:solidFill>
                  <a:schemeClr val="lt1"/>
                </a:solidFill>
                <a:latin typeface="Arial"/>
                <a:ea typeface="Arial"/>
                <a:cs typeface="Arial"/>
                <a:sym typeface="Arial"/>
              </a:defRPr>
            </a:lvl7pPr>
            <a:lvl8pPr marL="3200400" marR="0" indent="0" algn="l" rtl="0">
              <a:defRPr sz="1800" b="0" i="0" u="none" strike="noStrike" cap="none" baseline="0">
                <a:solidFill>
                  <a:schemeClr val="lt1"/>
                </a:solidFill>
                <a:latin typeface="Arial"/>
                <a:ea typeface="Arial"/>
                <a:cs typeface="Arial"/>
                <a:sym typeface="Arial"/>
              </a:defRPr>
            </a:lvl8pPr>
            <a:lvl9pPr marL="3657600" marR="0" indent="0" algn="l" rtl="0">
              <a:defRPr sz="1800" b="0" i="0" u="none" strike="noStrike" cap="none" baseline="0">
                <a:solidFill>
                  <a:schemeClr val="lt1"/>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bj" type="obj">
  <p:cSld name="obj">
    <p:spTree>
      <p:nvGrpSpPr>
        <p:cNvPr id="1" name="Shape 46"/>
        <p:cNvGrpSpPr/>
        <p:nvPr/>
      </p:nvGrpSpPr>
      <p:grpSpPr>
        <a:xfrm>
          <a:off x="0" y="0"/>
          <a:ext cx="0" cy="0"/>
          <a:chOff x="0" y="0"/>
          <a:chExt cx="0" cy="0"/>
        </a:xfrm>
      </p:grpSpPr>
      <p:sp>
        <p:nvSpPr>
          <p:cNvPr id="47" name="Shape 47"/>
          <p:cNvSpPr txBox="1">
            <a:spLocks noGrp="1"/>
          </p:cNvSpPr>
          <p:nvPr>
            <p:ph type="title"/>
          </p:nvPr>
        </p:nvSpPr>
        <p:spPr>
          <a:xfrm>
            <a:off x="457200" y="704087"/>
            <a:ext cx="8229600" cy="1143000"/>
          </a:xfrm>
          <a:prstGeom prst="rect">
            <a:avLst/>
          </a:prstGeom>
          <a:noFill/>
          <a:ln>
            <a:noFill/>
          </a:ln>
        </p:spPr>
        <p:txBody>
          <a:bodyPr lIns="91425" tIns="91425" rIns="91425" bIns="91425" anchor="b" anchorCtr="0"/>
          <a:lstStyle>
            <a:lvl1pPr algn="l" rtl="0">
              <a:spcBef>
                <a:spcPts val="0"/>
              </a:spcBef>
              <a:buClr>
                <a:schemeClr val="dk2"/>
              </a:buClr>
              <a:buFont typeface="Calibri"/>
              <a:buNone/>
              <a:defRPr sz="5000" b="0">
                <a:solidFill>
                  <a:schemeClr val="dk2"/>
                </a:solidFill>
                <a:latin typeface="Calibri"/>
                <a:ea typeface="Calibri"/>
                <a:cs typeface="Calibri"/>
                <a:sym typeface="Calibri"/>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endParaRPr/>
          </a:p>
        </p:txBody>
      </p:sp>
      <p:sp>
        <p:nvSpPr>
          <p:cNvPr id="48" name="Shape 48"/>
          <p:cNvSpPr txBox="1">
            <a:spLocks noGrp="1"/>
          </p:cNvSpPr>
          <p:nvPr>
            <p:ph type="body" idx="1"/>
          </p:nvPr>
        </p:nvSpPr>
        <p:spPr>
          <a:xfrm>
            <a:off x="457200" y="1935480"/>
            <a:ext cx="8229600" cy="4389000"/>
          </a:xfrm>
          <a:prstGeom prst="rect">
            <a:avLst/>
          </a:prstGeom>
          <a:noFill/>
          <a:ln>
            <a:noFill/>
          </a:ln>
        </p:spPr>
        <p:txBody>
          <a:bodyPr lIns="91425" tIns="91425" rIns="91425" bIns="91425" anchor="t" anchorCtr="0"/>
          <a:lstStyle>
            <a:lvl1pPr marL="274320" indent="-179070" algn="l" rtl="0">
              <a:spcBef>
                <a:spcPts val="520"/>
              </a:spcBef>
              <a:buClr>
                <a:schemeClr val="accent3"/>
              </a:buClr>
              <a:buFont typeface="Arial"/>
              <a:buChar char="•"/>
              <a:defRPr sz="2600">
                <a:solidFill>
                  <a:schemeClr val="dk1"/>
                </a:solidFill>
              </a:defRPr>
            </a:lvl1pPr>
            <a:lvl2pPr marL="640080" indent="-182880" algn="l" rtl="0">
              <a:spcBef>
                <a:spcPts val="480"/>
              </a:spcBef>
              <a:buClr>
                <a:schemeClr val="accent1"/>
              </a:buClr>
              <a:buFont typeface="Arial"/>
              <a:buChar char="•"/>
              <a:defRPr sz="2400">
                <a:solidFill>
                  <a:schemeClr val="dk1"/>
                </a:solidFill>
              </a:defRPr>
            </a:lvl2pPr>
            <a:lvl3pPr marL="914400" indent="-196850" algn="l" rtl="0">
              <a:spcBef>
                <a:spcPts val="420"/>
              </a:spcBef>
              <a:buClr>
                <a:schemeClr val="accent2"/>
              </a:buClr>
              <a:buFont typeface="Arial"/>
              <a:buChar char="•"/>
              <a:defRPr sz="2100">
                <a:solidFill>
                  <a:schemeClr val="dk1"/>
                </a:solidFill>
              </a:defRPr>
            </a:lvl3pPr>
            <a:lvl4pPr marL="1188720" indent="-160019" algn="l" rtl="0">
              <a:spcBef>
                <a:spcPts val="400"/>
              </a:spcBef>
              <a:buClr>
                <a:schemeClr val="accent3"/>
              </a:buClr>
              <a:buFont typeface="Arial"/>
              <a:buChar char="•"/>
              <a:defRPr sz="2000">
                <a:solidFill>
                  <a:schemeClr val="dk1"/>
                </a:solidFill>
              </a:defRPr>
            </a:lvl4pPr>
            <a:lvl5pPr marL="1463040" indent="-167639" algn="l" rtl="0">
              <a:spcBef>
                <a:spcPts val="400"/>
              </a:spcBef>
              <a:buClr>
                <a:schemeClr val="accent4"/>
              </a:buClr>
              <a:buFont typeface="Arial"/>
              <a:buChar char="•"/>
              <a:defRPr sz="2000">
                <a:solidFill>
                  <a:schemeClr val="dk1"/>
                </a:solidFill>
              </a:defRPr>
            </a:lvl5pPr>
            <a:lvl6pPr marL="1737360" indent="-159385" algn="l" rtl="0">
              <a:spcBef>
                <a:spcPts val="360"/>
              </a:spcBef>
              <a:buClr>
                <a:schemeClr val="accent5"/>
              </a:buClr>
              <a:buFont typeface="Arial"/>
              <a:buChar char="•"/>
              <a:defRPr sz="1800">
                <a:solidFill>
                  <a:schemeClr val="dk1"/>
                </a:solidFill>
              </a:defRPr>
            </a:lvl6pPr>
            <a:lvl7pPr marL="1920240" indent="-145414" algn="l" rtl="0">
              <a:spcBef>
                <a:spcPts val="320"/>
              </a:spcBef>
              <a:buClr>
                <a:schemeClr val="accent6"/>
              </a:buClr>
              <a:buFont typeface="Arial"/>
              <a:buChar char="•"/>
              <a:defRPr sz="1600" baseline="0">
                <a:solidFill>
                  <a:schemeClr val="dk1"/>
                </a:solidFill>
              </a:defRPr>
            </a:lvl7pPr>
            <a:lvl8pPr marL="2194560" indent="-127635" algn="l" rtl="0">
              <a:spcBef>
                <a:spcPts val="320"/>
              </a:spcBef>
              <a:buClr>
                <a:schemeClr val="dk2"/>
              </a:buClr>
              <a:buFont typeface="Arial"/>
              <a:buChar char="•"/>
              <a:defRPr sz="1600">
                <a:solidFill>
                  <a:schemeClr val="dk1"/>
                </a:solidFill>
              </a:defRPr>
            </a:lvl8pPr>
            <a:lvl9pPr marL="2468880" indent="-128904" algn="l" rtl="0">
              <a:spcBef>
                <a:spcPts val="280"/>
              </a:spcBef>
              <a:buClr>
                <a:schemeClr val="dk2"/>
              </a:buClr>
              <a:buFont typeface="Arial"/>
              <a:buChar char="•"/>
              <a:defRPr sz="1400" baseline="0">
                <a:solidFill>
                  <a:schemeClr val="dk1"/>
                </a:solidFill>
              </a:defRPr>
            </a:lvl9pPr>
          </a:lstStyle>
          <a:p>
            <a:endParaRPr/>
          </a:p>
        </p:txBody>
      </p:sp>
      <p:sp>
        <p:nvSpPr>
          <p:cNvPr id="49" name="Shape 49"/>
          <p:cNvSpPr txBox="1">
            <a:spLocks noGrp="1"/>
          </p:cNvSpPr>
          <p:nvPr>
            <p:ph type="dt" idx="10"/>
          </p:nvPr>
        </p:nvSpPr>
        <p:spPr>
          <a:xfrm>
            <a:off x="457200" y="6356350"/>
            <a:ext cx="2133599" cy="365099"/>
          </a:xfrm>
          <a:prstGeom prst="rect">
            <a:avLst/>
          </a:prstGeom>
          <a:noFill/>
          <a:ln>
            <a:noFill/>
          </a:ln>
        </p:spPr>
        <p:txBody>
          <a:bodyPr lIns="91425" tIns="91425" rIns="91425" bIns="91425" anchor="b" anchorCtr="0"/>
          <a:lstStyle>
            <a:lvl1pPr marL="0" marR="0" indent="0" algn="l" rtl="0">
              <a:defRPr sz="1200" b="0" i="0" u="none" strike="noStrike" cap="none" baseline="0">
                <a:solidFill>
                  <a:srgbClr val="195D75"/>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0" name="Shape 50"/>
          <p:cNvSpPr txBox="1">
            <a:spLocks noGrp="1"/>
          </p:cNvSpPr>
          <p:nvPr>
            <p:ph type="ftr" idx="11"/>
          </p:nvPr>
        </p:nvSpPr>
        <p:spPr>
          <a:xfrm>
            <a:off x="2667000" y="6356350"/>
            <a:ext cx="3352799" cy="365099"/>
          </a:xfrm>
          <a:prstGeom prst="rect">
            <a:avLst/>
          </a:prstGeom>
          <a:noFill/>
          <a:ln>
            <a:noFill/>
          </a:ln>
        </p:spPr>
        <p:txBody>
          <a:bodyPr lIns="91425" tIns="91425" rIns="91425" bIns="91425" anchor="b" anchorCtr="0"/>
          <a:lstStyle>
            <a:lvl1pPr marL="0" marR="0" indent="0" algn="l" rtl="0">
              <a:defRPr sz="1200" b="0" i="0" u="none" strike="noStrike" cap="none" baseline="0">
                <a:solidFill>
                  <a:srgbClr val="195D75"/>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
        <p:nvSpPr>
          <p:cNvPr id="51" name="Shape 51"/>
          <p:cNvSpPr txBox="1">
            <a:spLocks noGrp="1"/>
          </p:cNvSpPr>
          <p:nvPr>
            <p:ph type="sldNum" idx="12"/>
          </p:nvPr>
        </p:nvSpPr>
        <p:spPr>
          <a:xfrm>
            <a:off x="7924800" y="6356350"/>
            <a:ext cx="762000" cy="365099"/>
          </a:xfrm>
          <a:prstGeom prst="rect">
            <a:avLst/>
          </a:prstGeom>
          <a:noFill/>
          <a:ln>
            <a:noFill/>
          </a:ln>
        </p:spPr>
        <p:txBody>
          <a:bodyPr lIns="91425" tIns="91425" rIns="91425" bIns="91425" anchor="b" anchorCtr="0"/>
          <a:lstStyle>
            <a:lvl1pPr marL="0" marR="0" indent="0" algn="r" rtl="0">
              <a:defRPr sz="1200" b="0" i="0" u="none" strike="noStrike" cap="none" baseline="0">
                <a:solidFill>
                  <a:srgbClr val="195D75"/>
                </a:solidFill>
                <a:latin typeface="Arial"/>
                <a:ea typeface="Arial"/>
                <a:cs typeface="Arial"/>
                <a:sym typeface="Arial"/>
              </a:defRPr>
            </a:lvl1pPr>
            <a:lvl2pPr marL="457200" marR="0" indent="0" algn="l" rtl="0">
              <a:defRPr sz="1800" b="0" i="0" u="none" strike="noStrike" cap="none" baseline="0">
                <a:solidFill>
                  <a:schemeClr val="dk1"/>
                </a:solidFill>
                <a:latin typeface="Arial"/>
                <a:ea typeface="Arial"/>
                <a:cs typeface="Arial"/>
                <a:sym typeface="Arial"/>
              </a:defRPr>
            </a:lvl2pPr>
            <a:lvl3pPr marL="914400" marR="0" indent="0" algn="l" rtl="0">
              <a:defRPr sz="1800" b="0" i="0" u="none" strike="noStrike" cap="none" baseline="0">
                <a:solidFill>
                  <a:schemeClr val="dk1"/>
                </a:solidFill>
                <a:latin typeface="Arial"/>
                <a:ea typeface="Arial"/>
                <a:cs typeface="Arial"/>
                <a:sym typeface="Arial"/>
              </a:defRPr>
            </a:lvl3pPr>
            <a:lvl4pPr marL="1371600" marR="0" indent="0" algn="l" rtl="0">
              <a:defRPr sz="1800" b="0" i="0" u="none" strike="noStrike" cap="none" baseline="0">
                <a:solidFill>
                  <a:schemeClr val="dk1"/>
                </a:solidFill>
                <a:latin typeface="Arial"/>
                <a:ea typeface="Arial"/>
                <a:cs typeface="Arial"/>
                <a:sym typeface="Arial"/>
              </a:defRPr>
            </a:lvl4pPr>
            <a:lvl5pPr marL="1828800" marR="0" indent="0" algn="l" rtl="0">
              <a:defRPr sz="1800" b="0" i="0" u="none" strike="noStrike" cap="none" baseline="0">
                <a:solidFill>
                  <a:schemeClr val="dk1"/>
                </a:solidFill>
                <a:latin typeface="Arial"/>
                <a:ea typeface="Arial"/>
                <a:cs typeface="Arial"/>
                <a:sym typeface="Arial"/>
              </a:defRPr>
            </a:lvl5pPr>
            <a:lvl6pPr marL="2286000" marR="0" indent="0" algn="l" rtl="0">
              <a:defRPr sz="1800" b="0" i="0" u="none" strike="noStrike" cap="none" baseline="0">
                <a:solidFill>
                  <a:schemeClr val="dk1"/>
                </a:solidFill>
                <a:latin typeface="Arial"/>
                <a:ea typeface="Arial"/>
                <a:cs typeface="Arial"/>
                <a:sym typeface="Arial"/>
              </a:defRPr>
            </a:lvl6pPr>
            <a:lvl7pPr marL="2743200" marR="0" indent="0" algn="l" rtl="0">
              <a:defRPr sz="1800" b="0" i="0" u="none" strike="noStrike" cap="none" baseline="0">
                <a:solidFill>
                  <a:schemeClr val="dk1"/>
                </a:solidFill>
                <a:latin typeface="Arial"/>
                <a:ea typeface="Arial"/>
                <a:cs typeface="Arial"/>
                <a:sym typeface="Arial"/>
              </a:defRPr>
            </a:lvl7pPr>
            <a:lvl8pPr marL="3200400" marR="0" indent="0" algn="l" rtl="0">
              <a:defRPr sz="1800" b="0" i="0" u="none" strike="noStrike" cap="none" baseline="0">
                <a:solidFill>
                  <a:schemeClr val="dk1"/>
                </a:solidFill>
                <a:latin typeface="Arial"/>
                <a:ea typeface="Arial"/>
                <a:cs typeface="Arial"/>
                <a:sym typeface="Arial"/>
              </a:defRPr>
            </a:lvl8pPr>
            <a:lvl9pPr marL="3657600" marR="0" indent="0" algn="l" rtl="0">
              <a:defRPr sz="1800" b="0" i="0" u="none" strike="noStrike" cap="none" baseline="0">
                <a:solidFill>
                  <a:schemeClr val="dk1"/>
                </a:solidFill>
                <a:latin typeface="Arial"/>
                <a:ea typeface="Arial"/>
                <a:cs typeface="Arial"/>
                <a:sym typeface="Aria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chemeClr val="lt2"/>
            </a:gs>
            <a:gs pos="100000">
              <a:schemeClr val="accent1"/>
            </a:gs>
          </a:gsLst>
          <a:path path="circle">
            <a:fillToRect l="50000" t="50000" r="50000" b="50000"/>
          </a:path>
          <a:tileRect/>
        </a:gra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457200" y="274637"/>
            <a:ext cx="8229600" cy="1325700"/>
          </a:xfrm>
          <a:prstGeom prst="rect">
            <a:avLst/>
          </a:prstGeom>
          <a:noFill/>
          <a:ln>
            <a:noFill/>
          </a:ln>
        </p:spPr>
        <p:txBody>
          <a:bodyPr lIns="91425" tIns="91425" rIns="91425" bIns="91425" anchor="b" anchorCtr="0"/>
          <a:lstStyle>
            <a:lvl1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1pPr>
            <a:lvl2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2pPr>
            <a:lvl3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3pPr>
            <a:lvl4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4pPr>
            <a:lvl5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5pPr>
            <a:lvl6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6pPr>
            <a:lvl7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7pPr>
            <a:lvl8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8pPr>
            <a:lvl9pPr marL="0" indent="254000" algn="l" rtl="0">
              <a:spcBef>
                <a:spcPts val="0"/>
              </a:spcBef>
              <a:buClr>
                <a:srgbClr val="00387E"/>
              </a:buClr>
              <a:buSzPct val="100000"/>
              <a:buFont typeface="Trebuchet MS"/>
              <a:buNone/>
              <a:defRPr sz="4000" b="1" i="0" u="none" strike="noStrike" cap="none" baseline="0">
                <a:solidFill>
                  <a:srgbClr val="00387E"/>
                </a:solidFill>
                <a:latin typeface="Trebuchet MS"/>
                <a:ea typeface="Trebuchet MS"/>
                <a:cs typeface="Trebuchet MS"/>
                <a:sym typeface="Trebuchet MS"/>
              </a:defRPr>
            </a:lvl9pPr>
          </a:lstStyle>
          <a:p>
            <a:endParaRPr/>
          </a:p>
        </p:txBody>
      </p:sp>
      <p:sp>
        <p:nvSpPr>
          <p:cNvPr id="6" name="Shape 6"/>
          <p:cNvSpPr txBox="1">
            <a:spLocks noGrp="1"/>
          </p:cNvSpPr>
          <p:nvPr>
            <p:ph type="body" idx="1"/>
          </p:nvPr>
        </p:nvSpPr>
        <p:spPr>
          <a:xfrm>
            <a:off x="457200" y="1727200"/>
            <a:ext cx="8229600" cy="4526100"/>
          </a:xfrm>
          <a:prstGeom prst="rect">
            <a:avLst/>
          </a:prstGeom>
          <a:noFill/>
          <a:ln>
            <a:noFill/>
          </a:ln>
        </p:spPr>
        <p:txBody>
          <a:bodyPr lIns="91425" tIns="91425" rIns="91425" bIns="91425" anchor="t" anchorCtr="0"/>
          <a:lstStyle>
            <a:lvl1pPr marL="342900" indent="-342900" algn="l" rtl="0">
              <a:spcBef>
                <a:spcPts val="0"/>
              </a:spcBef>
              <a:buClr>
                <a:schemeClr val="dk2"/>
              </a:buClr>
              <a:buSzPct val="166666"/>
              <a:buFont typeface="Arial"/>
              <a:buChar char="•"/>
              <a:defRPr sz="3200" b="0" i="0" u="none" strike="noStrike" cap="none" baseline="0">
                <a:solidFill>
                  <a:schemeClr val="dk2"/>
                </a:solidFill>
                <a:latin typeface="Trebuchet MS"/>
                <a:ea typeface="Trebuchet MS"/>
                <a:cs typeface="Trebuchet MS"/>
                <a:sym typeface="Trebuchet MS"/>
              </a:defRPr>
            </a:lvl1pPr>
            <a:lvl2pPr marL="742950" indent="-285750" algn="l" rtl="0">
              <a:spcBef>
                <a:spcPts val="560"/>
              </a:spcBef>
              <a:buClr>
                <a:schemeClr val="dk2"/>
              </a:buClr>
              <a:buSzPct val="100000"/>
              <a:buFont typeface="Courier New"/>
              <a:buChar char="o"/>
              <a:defRPr sz="2800" b="0" i="0" u="none" strike="noStrike" cap="none" baseline="0">
                <a:solidFill>
                  <a:schemeClr val="dk2"/>
                </a:solidFill>
                <a:latin typeface="Trebuchet MS"/>
                <a:ea typeface="Trebuchet MS"/>
                <a:cs typeface="Trebuchet MS"/>
                <a:sym typeface="Trebuchet MS"/>
              </a:defRPr>
            </a:lvl2pPr>
            <a:lvl3pPr marL="1143000" indent="-228600" algn="l" rtl="0">
              <a:spcBef>
                <a:spcPts val="480"/>
              </a:spcBef>
              <a:buClr>
                <a:schemeClr val="dk2"/>
              </a:buClr>
              <a:buSzPct val="100000"/>
              <a:buFont typeface="Wingdings"/>
              <a:buChar char="§"/>
              <a:defRPr sz="2400" b="0" i="0" u="none" strike="noStrike" cap="none" baseline="0">
                <a:solidFill>
                  <a:schemeClr val="dk2"/>
                </a:solidFill>
                <a:latin typeface="Trebuchet MS"/>
                <a:ea typeface="Trebuchet MS"/>
                <a:cs typeface="Trebuchet MS"/>
                <a:sym typeface="Trebuchet MS"/>
              </a:defRPr>
            </a:lvl3pPr>
            <a:lvl4pPr marL="16002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4pPr>
            <a:lvl5pPr marL="20574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5pPr>
            <a:lvl6pPr marL="25146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6pPr>
            <a:lvl7pPr marL="2971800" indent="-228600" algn="l" rtl="0">
              <a:spcBef>
                <a:spcPts val="400"/>
              </a:spcBef>
              <a:buClr>
                <a:schemeClr val="dk2"/>
              </a:buClr>
              <a:buSzPct val="166666"/>
              <a:buFont typeface="Arial"/>
              <a:buChar char="•"/>
              <a:defRPr sz="2000" b="0" i="0" u="none" strike="noStrike" cap="none" baseline="0">
                <a:solidFill>
                  <a:schemeClr val="dk2"/>
                </a:solidFill>
                <a:latin typeface="Trebuchet MS"/>
                <a:ea typeface="Trebuchet MS"/>
                <a:cs typeface="Trebuchet MS"/>
                <a:sym typeface="Trebuchet MS"/>
              </a:defRPr>
            </a:lvl7pPr>
            <a:lvl8pPr marL="3429000" indent="-228600" algn="l" rtl="0">
              <a:spcBef>
                <a:spcPts val="400"/>
              </a:spcBef>
              <a:buClr>
                <a:schemeClr val="dk2"/>
              </a:buClr>
              <a:buSzPct val="100000"/>
              <a:buFont typeface="Courier New"/>
              <a:buChar char="o"/>
              <a:defRPr sz="2000" b="0" i="0" u="none" strike="noStrike" cap="none" baseline="0">
                <a:solidFill>
                  <a:schemeClr val="dk2"/>
                </a:solidFill>
                <a:latin typeface="Trebuchet MS"/>
                <a:ea typeface="Trebuchet MS"/>
                <a:cs typeface="Trebuchet MS"/>
                <a:sym typeface="Trebuchet MS"/>
              </a:defRPr>
            </a:lvl8pPr>
            <a:lvl9pPr marL="3886200" indent="-228600" algn="l" rtl="0">
              <a:spcBef>
                <a:spcPts val="400"/>
              </a:spcBef>
              <a:buClr>
                <a:schemeClr val="dk2"/>
              </a:buClr>
              <a:buSzPct val="100000"/>
              <a:buFont typeface="Wingdings"/>
              <a:buChar char="§"/>
              <a:defRPr sz="2000" b="0" i="0" u="none" strike="noStrike" cap="none" baseline="0">
                <a:solidFill>
                  <a:schemeClr val="dk2"/>
                </a:solidFill>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Shape 53"/>
          <p:cNvSpPr/>
          <p:nvPr/>
        </p:nvSpPr>
        <p:spPr>
          <a:xfrm rot="-298210">
            <a:off x="460258" y="1338929"/>
            <a:ext cx="2947988" cy="4240689"/>
          </a:xfrm>
          <a:prstGeom prst="rect">
            <a:avLst/>
          </a:prstGeom>
          <a:blipFill>
            <a:blip r:embed="rId3"/>
            <a:stretch>
              <a:fillRect/>
            </a:stretch>
          </a:blipFill>
        </p:spPr>
      </p:sp>
      <p:sp>
        <p:nvSpPr>
          <p:cNvPr id="54" name="Shape 54"/>
          <p:cNvSpPr txBox="1">
            <a:spLocks noGrp="1"/>
          </p:cNvSpPr>
          <p:nvPr>
            <p:ph type="ctrTitle"/>
          </p:nvPr>
        </p:nvSpPr>
        <p:spPr>
          <a:xfrm rot="-600435">
            <a:off x="3276610" y="849585"/>
            <a:ext cx="5486472" cy="1066833"/>
          </a:xfrm>
          <a:prstGeom prst="rect">
            <a:avLst/>
          </a:prstGeom>
          <a:noFill/>
          <a:ln>
            <a:noFill/>
          </a:ln>
        </p:spPr>
        <p:txBody>
          <a:bodyPr lIns="0" tIns="0" rIns="18275" bIns="0" anchor="b" anchorCtr="0">
            <a:noAutofit/>
          </a:bodyPr>
          <a:lstStyle/>
          <a:p>
            <a:pPr marL="0" marR="0" lvl="0" indent="0" algn="ctr" rtl="0">
              <a:spcBef>
                <a:spcPts val="0"/>
              </a:spcBef>
              <a:buClr>
                <a:srgbClr val="53ECF3"/>
              </a:buClr>
              <a:buSzPct val="25000"/>
              <a:buFont typeface="Comic Sans MS"/>
              <a:buNone/>
            </a:pPr>
            <a:r>
              <a:rPr lang="en" sz="5600" b="1" i="0" u="none" strike="noStrike" cap="none" baseline="0" dirty="0">
                <a:solidFill>
                  <a:srgbClr val="FF9900"/>
                </a:solidFill>
                <a:latin typeface="Rock Salt"/>
                <a:ea typeface="Rock Salt"/>
                <a:cs typeface="Rock Salt"/>
                <a:sym typeface="Rock Salt"/>
              </a:rPr>
              <a:t>F L U S H</a:t>
            </a:r>
            <a:r>
              <a:rPr lang="en" sz="5600" b="1" i="0" u="none" strike="noStrike" cap="none" baseline="0" dirty="0">
                <a:solidFill>
                  <a:srgbClr val="53ECF3"/>
                </a:solidFill>
                <a:latin typeface="Rock Salt"/>
                <a:ea typeface="Rock Salt"/>
                <a:cs typeface="Rock Salt"/>
                <a:sym typeface="Rock Salt"/>
              </a:rPr>
              <a:t> </a:t>
            </a:r>
          </a:p>
        </p:txBody>
      </p:sp>
      <p:sp>
        <p:nvSpPr>
          <p:cNvPr id="55" name="Shape 55"/>
          <p:cNvSpPr txBox="1">
            <a:spLocks noGrp="1"/>
          </p:cNvSpPr>
          <p:nvPr>
            <p:ph type="subTitle" idx="1"/>
          </p:nvPr>
        </p:nvSpPr>
        <p:spPr>
          <a:xfrm>
            <a:off x="3375046" y="2753101"/>
            <a:ext cx="5442000" cy="2961899"/>
          </a:xfrm>
          <a:prstGeom prst="rect">
            <a:avLst/>
          </a:prstGeom>
          <a:noFill/>
          <a:ln>
            <a:noFill/>
          </a:ln>
        </p:spPr>
        <p:txBody>
          <a:bodyPr lIns="0" tIns="45700" rIns="18275" bIns="45700" anchor="t" anchorCtr="0">
            <a:noAutofit/>
          </a:bodyPr>
          <a:lstStyle/>
          <a:p>
            <a:pPr marL="0" marR="45720" lvl="0" indent="0" algn="ctr" rtl="0">
              <a:spcBef>
                <a:spcPts val="520"/>
              </a:spcBef>
              <a:buClr>
                <a:schemeClr val="accent3"/>
              </a:buClr>
              <a:buSzPct val="25000"/>
              <a:buFont typeface="Comic Sans MS"/>
              <a:buNone/>
            </a:pPr>
            <a:r>
              <a:rPr lang="en" sz="2400" b="0" i="0" u="none" strike="noStrike" cap="none" baseline="0" dirty="0">
                <a:solidFill>
                  <a:srgbClr val="0000FF"/>
                </a:solidFill>
                <a:latin typeface="Happy Monkey"/>
                <a:ea typeface="Happy Monkey"/>
                <a:cs typeface="Happy Monkey"/>
                <a:sym typeface="Happy Monkey"/>
              </a:rPr>
              <a:t>LFU based on  the </a:t>
            </a:r>
          </a:p>
          <a:p>
            <a:pPr marL="0" marR="45720" lvl="0" indent="0" algn="ctr" rtl="0">
              <a:spcBef>
                <a:spcPts val="520"/>
              </a:spcBef>
              <a:buClr>
                <a:schemeClr val="accent3"/>
              </a:buClr>
              <a:buSzPct val="25000"/>
              <a:buFont typeface="Comic Sans MS"/>
              <a:buNone/>
            </a:pPr>
            <a:r>
              <a:rPr lang="en" sz="2400" b="0" i="1" u="none" strike="noStrike" cap="none" baseline="0" dirty="0">
                <a:solidFill>
                  <a:srgbClr val="0000FF"/>
                </a:solidFill>
                <a:latin typeface="Happy Monkey"/>
                <a:ea typeface="Happy Monkey"/>
                <a:cs typeface="Happy Monkey"/>
                <a:sym typeface="Happy Monkey"/>
              </a:rPr>
              <a:t>New York Times </a:t>
            </a:r>
            <a:r>
              <a:rPr lang="en" sz="2400" b="0" i="0" u="none" strike="noStrike" cap="none" baseline="0" dirty="0">
                <a:solidFill>
                  <a:srgbClr val="0000FF"/>
                </a:solidFill>
                <a:latin typeface="Happy Monkey"/>
                <a:ea typeface="Happy Monkey"/>
                <a:cs typeface="Happy Monkey"/>
                <a:sym typeface="Happy Monkey"/>
              </a:rPr>
              <a:t>bestseller by</a:t>
            </a:r>
          </a:p>
          <a:p>
            <a:endParaRPr lang="en" sz="2400" b="0" i="0" u="none" strike="noStrike" cap="none" baseline="0" dirty="0">
              <a:solidFill>
                <a:srgbClr val="0000FF"/>
              </a:solidFill>
              <a:latin typeface="Happy Monkey"/>
              <a:ea typeface="Happy Monkey"/>
              <a:cs typeface="Happy Monkey"/>
              <a:sym typeface="Happy Monkey"/>
            </a:endParaRPr>
          </a:p>
          <a:p>
            <a:pPr marL="0" marR="45720" lvl="0" indent="0" algn="ctr" rtl="0">
              <a:spcBef>
                <a:spcPts val="800"/>
              </a:spcBef>
              <a:buClr>
                <a:schemeClr val="accent3"/>
              </a:buClr>
              <a:buSzPct val="25000"/>
              <a:buFont typeface="Comic Sans MS"/>
              <a:buNone/>
            </a:pPr>
            <a:r>
              <a:rPr lang="en" sz="3700" b="0" i="0" u="none" strike="noStrike" cap="none" baseline="0" dirty="0">
                <a:solidFill>
                  <a:srgbClr val="0000FF"/>
                </a:solidFill>
                <a:latin typeface="Happy Monkey"/>
                <a:ea typeface="Happy Monkey"/>
                <a:cs typeface="Happy Monkey"/>
                <a:sym typeface="Happy Monkey"/>
              </a:rPr>
              <a:t>Carl Hiaasen</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Shape 110"/>
          <p:cNvSpPr txBox="1">
            <a:spLocks noGrp="1"/>
          </p:cNvSpPr>
          <p:nvPr>
            <p:ph type="title"/>
          </p:nvPr>
        </p:nvSpPr>
        <p:spPr>
          <a:xfrm>
            <a:off x="362400" y="610358"/>
            <a:ext cx="8419200" cy="1091399"/>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a:solidFill>
                  <a:srgbClr val="FF9900"/>
                </a:solidFill>
                <a:latin typeface="Rock Salt"/>
                <a:ea typeface="Rock Salt"/>
                <a:cs typeface="Rock Salt"/>
                <a:sym typeface="Rock Salt"/>
              </a:rPr>
              <a:t>Text Set</a:t>
            </a:r>
          </a:p>
        </p:txBody>
      </p:sp>
      <p:sp>
        <p:nvSpPr>
          <p:cNvPr id="111" name="Shape 111"/>
          <p:cNvSpPr txBox="1">
            <a:spLocks noGrp="1"/>
          </p:cNvSpPr>
          <p:nvPr>
            <p:ph type="body" idx="1"/>
          </p:nvPr>
        </p:nvSpPr>
        <p:spPr>
          <a:xfrm>
            <a:off x="197577" y="2158759"/>
            <a:ext cx="4402799" cy="4467900"/>
          </a:xfrm>
          <a:prstGeom prst="rect">
            <a:avLst/>
          </a:prstGeom>
          <a:noFill/>
          <a:ln>
            <a:noFill/>
          </a:ln>
        </p:spPr>
        <p:txBody>
          <a:bodyPr lIns="45700" tIns="45700" rIns="45700" bIns="45700" anchor="t" anchorCtr="0">
            <a:noAutofit/>
          </a:bodyPr>
          <a:lstStyle/>
          <a:p>
            <a:pPr marL="0" marR="0" lvl="0" indent="0" algn="l" rtl="0">
              <a:spcBef>
                <a:spcPts val="560"/>
              </a:spcBef>
              <a:buClr>
                <a:schemeClr val="accent3"/>
              </a:buClr>
              <a:buSzPct val="25000"/>
              <a:buFont typeface="Comic Sans MS"/>
              <a:buNone/>
            </a:pPr>
            <a:r>
              <a:rPr lang="en" sz="2000" i="1" dirty="0">
                <a:solidFill>
                  <a:srgbClr val="20124D"/>
                </a:solidFill>
                <a:latin typeface="Happy Monkey"/>
                <a:ea typeface="Happy Monkey"/>
                <a:cs typeface="Happy Monkey"/>
                <a:sym typeface="Happy Monkey"/>
              </a:rPr>
              <a:t>Turtle in Paradise</a:t>
            </a:r>
            <a:r>
              <a:rPr lang="en" sz="2000" dirty="0">
                <a:solidFill>
                  <a:srgbClr val="20124D"/>
                </a:solidFill>
                <a:latin typeface="Happy Monkey"/>
                <a:ea typeface="Happy Monkey"/>
                <a:cs typeface="Happy Monkey"/>
                <a:sym typeface="Happy Monkey"/>
              </a:rPr>
              <a:t>: Jennifer Holm</a:t>
            </a:r>
          </a:p>
          <a:p>
            <a:pPr marL="0" marR="0" lvl="0" indent="0" algn="l" rtl="0">
              <a:spcBef>
                <a:spcPts val="560"/>
              </a:spcBef>
              <a:buClr>
                <a:schemeClr val="accent3"/>
              </a:buClr>
              <a:buSzPct val="25000"/>
              <a:buFont typeface="Comic Sans MS"/>
              <a:buNone/>
            </a:pPr>
            <a:r>
              <a:rPr lang="en" sz="2000" i="1" dirty="0">
                <a:solidFill>
                  <a:srgbClr val="20124D"/>
                </a:solidFill>
                <a:latin typeface="Happy Monkey"/>
                <a:ea typeface="Happy Monkey"/>
                <a:cs typeface="Happy Monkey"/>
                <a:sym typeface="Happy Monkey"/>
              </a:rPr>
              <a:t>Captain Jon Explores the Ocean:</a:t>
            </a:r>
            <a:r>
              <a:rPr lang="en" sz="2000" dirty="0">
                <a:solidFill>
                  <a:srgbClr val="20124D"/>
                </a:solidFill>
                <a:latin typeface="Happy Monkey"/>
                <a:ea typeface="Happy Monkey"/>
                <a:cs typeface="Happy Monkey"/>
                <a:sym typeface="Happy Monkey"/>
              </a:rPr>
              <a:t> Status Productions</a:t>
            </a:r>
          </a:p>
          <a:p>
            <a:pPr marL="0" marR="0" lvl="0" indent="0" algn="l" rtl="0">
              <a:spcBef>
                <a:spcPts val="560"/>
              </a:spcBef>
              <a:buClr>
                <a:schemeClr val="accent3"/>
              </a:buClr>
              <a:buSzPct val="25000"/>
              <a:buFont typeface="Comic Sans MS"/>
              <a:buNone/>
            </a:pPr>
            <a:r>
              <a:rPr lang="en" sz="2000" i="1" dirty="0">
                <a:solidFill>
                  <a:srgbClr val="20124D"/>
                </a:solidFill>
                <a:latin typeface="Happy Monkey"/>
                <a:ea typeface="Happy Monkey"/>
                <a:cs typeface="Happy Monkey"/>
                <a:sym typeface="Happy Monkey"/>
              </a:rPr>
              <a:t>Because of Winn-Dixie</a:t>
            </a:r>
            <a:r>
              <a:rPr lang="en" sz="2000" dirty="0">
                <a:solidFill>
                  <a:srgbClr val="20124D"/>
                </a:solidFill>
                <a:latin typeface="Happy Monkey"/>
                <a:ea typeface="Happy Monkey"/>
                <a:cs typeface="Happy Monkey"/>
                <a:sym typeface="Happy Monkey"/>
              </a:rPr>
              <a:t>: Kate DiCamillo</a:t>
            </a:r>
          </a:p>
          <a:p>
            <a:pPr marL="0" marR="0" lvl="0" indent="0" algn="l" rtl="0">
              <a:spcBef>
                <a:spcPts val="560"/>
              </a:spcBef>
              <a:buClr>
                <a:schemeClr val="accent3"/>
              </a:buClr>
              <a:buSzPct val="25000"/>
              <a:buFont typeface="Comic Sans MS"/>
              <a:buNone/>
            </a:pPr>
            <a:r>
              <a:rPr lang="en" sz="2000" i="1" dirty="0">
                <a:solidFill>
                  <a:srgbClr val="20124D"/>
                </a:solidFill>
                <a:latin typeface="Happy Monkey"/>
                <a:ea typeface="Happy Monkey"/>
                <a:cs typeface="Happy Monkey"/>
                <a:sym typeface="Happy Monkey"/>
              </a:rPr>
              <a:t>Water World</a:t>
            </a:r>
            <a:r>
              <a:rPr lang="en" sz="2000" dirty="0">
                <a:solidFill>
                  <a:srgbClr val="20124D"/>
                </a:solidFill>
                <a:latin typeface="Happy Monkey"/>
                <a:ea typeface="Happy Monkey"/>
                <a:cs typeface="Happy Monkey"/>
                <a:sym typeface="Happy Monkey"/>
              </a:rPr>
              <a:t>: Precious McKenzie</a:t>
            </a:r>
          </a:p>
          <a:p>
            <a:pPr marL="0" marR="0" lvl="0" indent="0" algn="l" rtl="0">
              <a:spcBef>
                <a:spcPts val="560"/>
              </a:spcBef>
              <a:buClr>
                <a:schemeClr val="accent3"/>
              </a:buClr>
              <a:buSzPct val="25000"/>
              <a:buFont typeface="Comic Sans MS"/>
              <a:buNone/>
            </a:pPr>
            <a:r>
              <a:rPr lang="en" sz="2000" i="1" dirty="0">
                <a:solidFill>
                  <a:srgbClr val="20124D"/>
                </a:solidFill>
                <a:latin typeface="Happy Monkey"/>
                <a:ea typeface="Happy Monkey"/>
                <a:cs typeface="Happy Monkey"/>
                <a:sym typeface="Happy Monkey"/>
              </a:rPr>
              <a:t>Just a Dream</a:t>
            </a:r>
            <a:r>
              <a:rPr lang="en" sz="2000" dirty="0">
                <a:solidFill>
                  <a:srgbClr val="20124D"/>
                </a:solidFill>
                <a:latin typeface="Happy Monkey"/>
                <a:ea typeface="Happy Monkey"/>
                <a:cs typeface="Happy Monkey"/>
                <a:sym typeface="Happy Monkey"/>
              </a:rPr>
              <a:t>: Chris Van Allsburg</a:t>
            </a:r>
          </a:p>
          <a:p>
            <a:pPr marL="0" marR="0" lvl="0" indent="0" algn="l" rtl="0">
              <a:spcBef>
                <a:spcPts val="560"/>
              </a:spcBef>
              <a:buClr>
                <a:schemeClr val="accent3"/>
              </a:buClr>
              <a:buSzPct val="25000"/>
              <a:buFont typeface="Comic Sans MS"/>
              <a:buNone/>
            </a:pPr>
            <a:r>
              <a:rPr lang="en" sz="2000" dirty="0">
                <a:solidFill>
                  <a:srgbClr val="20124D"/>
                </a:solidFill>
                <a:latin typeface="Happy Monkey"/>
                <a:ea typeface="Happy Monkey"/>
                <a:cs typeface="Happy Monkey"/>
                <a:sym typeface="Happy Monkey"/>
              </a:rPr>
              <a:t>Harry Potter and the Goblet of Fire by J.K. Rowling</a:t>
            </a:r>
          </a:p>
          <a:p>
            <a:pPr marL="0" marR="0" lvl="0" indent="0" algn="l" rtl="0">
              <a:spcBef>
                <a:spcPts val="560"/>
              </a:spcBef>
              <a:buClr>
                <a:schemeClr val="accent3"/>
              </a:buClr>
              <a:buSzPct val="25000"/>
              <a:buFont typeface="Comic Sans MS"/>
              <a:buNone/>
            </a:pPr>
            <a:r>
              <a:rPr lang="en" sz="2000" dirty="0">
                <a:solidFill>
                  <a:srgbClr val="20124D"/>
                </a:solidFill>
                <a:latin typeface="Happy Monkey"/>
                <a:ea typeface="Happy Monkey"/>
                <a:cs typeface="Happy Monkey"/>
                <a:sym typeface="Happy Monkey"/>
              </a:rPr>
              <a:t>Earthecho.com</a:t>
            </a:r>
          </a:p>
          <a:p>
            <a:endParaRPr lang="en" sz="2000" dirty="0">
              <a:solidFill>
                <a:srgbClr val="20124D"/>
              </a:solidFill>
              <a:latin typeface="Happy Monkey"/>
              <a:ea typeface="Happy Monkey"/>
              <a:cs typeface="Happy Monkey"/>
              <a:sym typeface="Happy Monkey"/>
            </a:endParaRPr>
          </a:p>
        </p:txBody>
      </p:sp>
      <p:sp>
        <p:nvSpPr>
          <p:cNvPr id="112" name="Shape 112"/>
          <p:cNvSpPr txBox="1"/>
          <p:nvPr/>
        </p:nvSpPr>
        <p:spPr>
          <a:xfrm>
            <a:off x="4737310" y="2119892"/>
            <a:ext cx="4223699" cy="4482299"/>
          </a:xfrm>
          <a:prstGeom prst="rect">
            <a:avLst/>
          </a:prstGeom>
          <a:noFill/>
        </p:spPr>
        <p:txBody>
          <a:bodyPr lIns="91425" tIns="91425" rIns="91425" bIns="91425" anchor="t" anchorCtr="0">
            <a:noAutofit/>
          </a:bodyPr>
          <a:lstStyle/>
          <a:p>
            <a:pPr lvl="0" rtl="0">
              <a:spcBef>
                <a:spcPts val="560"/>
              </a:spcBef>
              <a:buClr>
                <a:schemeClr val="accent3"/>
              </a:buClr>
              <a:buSzPct val="25000"/>
              <a:buFont typeface="Comic Sans MS"/>
              <a:buNone/>
            </a:pPr>
            <a:r>
              <a:rPr lang="en" sz="2000" dirty="0">
                <a:solidFill>
                  <a:srgbClr val="20124D"/>
                </a:solidFill>
                <a:latin typeface="Happy Monkey"/>
                <a:ea typeface="Happy Monkey"/>
                <a:cs typeface="Happy Monkey"/>
                <a:sym typeface="Happy Monkey"/>
              </a:rPr>
              <a:t>The Seashore Book by Charlotte Zolotow</a:t>
            </a:r>
          </a:p>
          <a:p>
            <a:pPr lvl="0" rtl="0">
              <a:spcBef>
                <a:spcPts val="560"/>
              </a:spcBef>
              <a:buNone/>
            </a:pPr>
            <a:r>
              <a:rPr lang="en" sz="2000" dirty="0">
                <a:solidFill>
                  <a:srgbClr val="20124D"/>
                </a:solidFill>
                <a:latin typeface="Happy Monkey"/>
                <a:ea typeface="Happy Monkey"/>
                <a:cs typeface="Happy Monkey"/>
                <a:sym typeface="Happy Monkey"/>
              </a:rPr>
              <a:t>Diary of a Worm by Doreen Cronin</a:t>
            </a:r>
          </a:p>
          <a:p>
            <a:pPr lvl="0" rtl="0">
              <a:spcBef>
                <a:spcPts val="560"/>
              </a:spcBef>
              <a:buNone/>
            </a:pPr>
            <a:r>
              <a:rPr lang="en" sz="2000" dirty="0">
                <a:solidFill>
                  <a:srgbClr val="20124D"/>
                </a:solidFill>
                <a:latin typeface="Happy Monkey"/>
                <a:ea typeface="Happy Monkey"/>
                <a:cs typeface="Happy Monkey"/>
                <a:sym typeface="Happy Monkey"/>
              </a:rPr>
              <a:t>The Totally Made-Up Diary of Amanda MacLeish by Claudia Mills</a:t>
            </a:r>
          </a:p>
          <a:p>
            <a:pPr lvl="0" rtl="0">
              <a:spcBef>
                <a:spcPts val="560"/>
              </a:spcBef>
              <a:buNone/>
            </a:pPr>
            <a:r>
              <a:rPr lang="en" sz="2000" dirty="0">
                <a:solidFill>
                  <a:srgbClr val="20124D"/>
                </a:solidFill>
                <a:latin typeface="Happy Monkey"/>
                <a:ea typeface="Happy Monkey"/>
                <a:cs typeface="Happy Monkey"/>
                <a:sym typeface="Happy Monkey"/>
              </a:rPr>
              <a:t>The Hobbit by J.R.R. Tolkien</a:t>
            </a:r>
          </a:p>
          <a:p>
            <a:pPr lvl="0" rtl="0">
              <a:spcBef>
                <a:spcPts val="560"/>
              </a:spcBef>
              <a:buNone/>
            </a:pPr>
            <a:r>
              <a:rPr lang="en" sz="2000" dirty="0">
                <a:solidFill>
                  <a:srgbClr val="20124D"/>
                </a:solidFill>
                <a:latin typeface="Happy Monkey"/>
                <a:ea typeface="Happy Monkey"/>
                <a:cs typeface="Happy Monkey"/>
                <a:sym typeface="Happy Monkey"/>
              </a:rPr>
              <a:t>The Lorax by Dr. Seuss</a:t>
            </a:r>
          </a:p>
        </p:txBody>
      </p:sp>
    </p:spTree>
  </p:cSld>
  <p:clrMapOvr>
    <a:masterClrMapping/>
  </p:clrMapOvr>
  <p:transition spd="slow">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808" y="228600"/>
            <a:ext cx="8419200" cy="1091399"/>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i="1" u="none" strike="noStrike" cap="none" baseline="0" dirty="0">
                <a:solidFill>
                  <a:srgbClr val="FF9900"/>
                </a:solidFill>
                <a:latin typeface="Rock Salt"/>
                <a:ea typeface="Rock Salt"/>
                <a:cs typeface="Rock Salt"/>
                <a:sym typeface="Rock Salt"/>
              </a:rPr>
              <a:t>F L U S </a:t>
            </a:r>
            <a:r>
              <a:rPr lang="en" i="1" dirty="0">
                <a:solidFill>
                  <a:srgbClr val="FF9900"/>
                </a:solidFill>
                <a:latin typeface="Rock Salt"/>
                <a:ea typeface="Rock Salt"/>
                <a:cs typeface="Rock Salt"/>
                <a:sym typeface="Rock Salt"/>
              </a:rPr>
              <a:t>H</a:t>
            </a:r>
            <a:r>
              <a:rPr lang="en" dirty="0">
                <a:solidFill>
                  <a:srgbClr val="FF9900"/>
                </a:solidFill>
                <a:latin typeface="Rock Salt"/>
                <a:ea typeface="Rock Salt"/>
                <a:cs typeface="Rock Salt"/>
                <a:sym typeface="Rock Salt"/>
              </a:rPr>
              <a:t>:</a:t>
            </a:r>
            <a:r>
              <a:rPr lang="en" i="0" u="none" strike="noStrike" cap="none" baseline="0" dirty="0">
                <a:solidFill>
                  <a:srgbClr val="FF9900"/>
                </a:solidFill>
                <a:latin typeface="Rock Salt"/>
                <a:ea typeface="Rock Salt"/>
                <a:cs typeface="Rock Salt"/>
                <a:sym typeface="Rock Salt"/>
              </a:rPr>
              <a:t> the basics</a:t>
            </a:r>
          </a:p>
        </p:txBody>
      </p:sp>
      <p:sp>
        <p:nvSpPr>
          <p:cNvPr id="61" name="Shape 61"/>
          <p:cNvSpPr txBox="1">
            <a:spLocks noGrp="1"/>
          </p:cNvSpPr>
          <p:nvPr>
            <p:ph type="body" idx="1"/>
          </p:nvPr>
        </p:nvSpPr>
        <p:spPr>
          <a:xfrm>
            <a:off x="530352" y="2496000"/>
            <a:ext cx="8003999" cy="3752400"/>
          </a:xfrm>
          <a:prstGeom prst="rect">
            <a:avLst/>
          </a:prstGeom>
          <a:noFill/>
          <a:ln>
            <a:noFill/>
          </a:ln>
        </p:spPr>
        <p:txBody>
          <a:bodyPr lIns="45700" tIns="45700" rIns="45700" bIns="45700" anchor="t" anchorCtr="0">
            <a:noAutofit/>
          </a:bodyPr>
          <a:lstStyle/>
          <a:p>
            <a:pPr marL="0" marR="0" lvl="0" indent="0" algn="l" rtl="0">
              <a:spcBef>
                <a:spcPts val="560"/>
              </a:spcBef>
              <a:buClr>
                <a:schemeClr val="accent3"/>
              </a:buClr>
              <a:buSzPct val="25000"/>
              <a:buFont typeface="Comic Sans MS"/>
              <a:buNone/>
            </a:pPr>
            <a:r>
              <a:rPr lang="en" sz="2400" b="0" i="0" u="sng" strike="noStrike" cap="none" baseline="0" dirty="0">
                <a:solidFill>
                  <a:schemeClr val="dk2"/>
                </a:solidFill>
                <a:latin typeface="Happy Monkey"/>
                <a:ea typeface="Rock Salt"/>
                <a:cs typeface="Rock Salt"/>
                <a:sym typeface="Rock Salt"/>
              </a:rPr>
              <a:t>Set</a:t>
            </a:r>
            <a:r>
              <a:rPr lang="en" sz="2400" b="0" i="0" u="sng" strike="noStrike" cap="none" baseline="0" dirty="0">
                <a:solidFill>
                  <a:schemeClr val="dk2"/>
                </a:solidFill>
                <a:latin typeface="Happy Monkey"/>
                <a:ea typeface="Happy Monkey"/>
                <a:cs typeface="Happy Monkey"/>
                <a:sym typeface="Happy Monkey"/>
              </a:rPr>
              <a:t>ting:</a:t>
            </a:r>
            <a:r>
              <a:rPr lang="en" sz="2400" b="0" i="0" u="none" strike="noStrike" cap="none" baseline="0" dirty="0">
                <a:solidFill>
                  <a:schemeClr val="dk2"/>
                </a:solidFill>
                <a:latin typeface="Happy Monkey"/>
                <a:ea typeface="Happy Monkey"/>
                <a:cs typeface="Happy Monkey"/>
                <a:sym typeface="Happy Monkey"/>
              </a:rPr>
              <a:t>  Florida Keys, present day</a:t>
            </a:r>
          </a:p>
          <a:p>
            <a:endParaRPr lang="en" sz="2400" b="0" i="0" u="none" strike="noStrike" cap="none" baseline="0" dirty="0">
              <a:solidFill>
                <a:schemeClr val="dk2"/>
              </a:solidFill>
              <a:latin typeface="Happy Monkey"/>
              <a:ea typeface="Happy Monkey"/>
              <a:cs typeface="Happy Monkey"/>
              <a:sym typeface="Happy Monkey"/>
            </a:endParaRPr>
          </a:p>
          <a:p>
            <a:pPr marL="0" marR="0" lvl="0" indent="0" algn="l" rtl="0">
              <a:spcBef>
                <a:spcPts val="560"/>
              </a:spcBef>
              <a:buClr>
                <a:schemeClr val="accent3"/>
              </a:buClr>
              <a:buSzPct val="25000"/>
              <a:buFont typeface="Comic Sans MS"/>
              <a:buNone/>
            </a:pPr>
            <a:r>
              <a:rPr lang="en" sz="2400" b="0" i="0" u="sng" strike="noStrike" cap="none" baseline="0" dirty="0">
                <a:solidFill>
                  <a:schemeClr val="dk2"/>
                </a:solidFill>
                <a:latin typeface="Happy Monkey"/>
                <a:ea typeface="Happy Monkey"/>
                <a:cs typeface="Happy Monkey"/>
                <a:sym typeface="Happy Monkey"/>
              </a:rPr>
              <a:t>Main Characters</a:t>
            </a:r>
            <a:r>
              <a:rPr lang="en" sz="2400" b="0" i="0" u="none" strike="noStrike" cap="none" baseline="0" dirty="0">
                <a:solidFill>
                  <a:schemeClr val="dk2"/>
                </a:solidFill>
                <a:latin typeface="Happy Monkey"/>
                <a:ea typeface="Happy Monkey"/>
                <a:cs typeface="Happy Monkey"/>
                <a:sym typeface="Happy Monkey"/>
              </a:rPr>
              <a:t>:  Noah &amp; Abbey Underwood, parents Paine &amp; Donna Underwood, Dusty Muleman, Lice Peeking</a:t>
            </a:r>
            <a:r>
              <a:rPr lang="en" sz="2400" dirty="0">
                <a:solidFill>
                  <a:schemeClr val="dk2"/>
                </a:solidFill>
                <a:latin typeface="Happy Monkey"/>
                <a:ea typeface="Happy Monkey"/>
                <a:cs typeface="Happy Monkey"/>
                <a:sym typeface="Happy Monkey"/>
              </a:rPr>
              <a:t>,</a:t>
            </a:r>
            <a:r>
              <a:rPr lang="en" sz="2400" b="0" i="0" u="none" strike="noStrike" cap="none" baseline="0" dirty="0">
                <a:solidFill>
                  <a:schemeClr val="dk2"/>
                </a:solidFill>
                <a:latin typeface="Happy Monkey"/>
                <a:ea typeface="Happy Monkey"/>
                <a:cs typeface="Happy Monkey"/>
                <a:sym typeface="Happy Monkey"/>
              </a:rPr>
              <a:t> Shelly, Jasper Jr</a:t>
            </a:r>
            <a:r>
              <a:rPr lang="en" sz="2400" b="0" i="0" u="none" strike="noStrike" cap="none" baseline="0" dirty="0" smtClean="0">
                <a:solidFill>
                  <a:schemeClr val="dk2"/>
                </a:solidFill>
                <a:latin typeface="Happy Monkey"/>
                <a:ea typeface="Happy Monkey"/>
                <a:cs typeface="Happy Monkey"/>
                <a:sym typeface="Happy Monkey"/>
              </a:rPr>
              <a:t>., </a:t>
            </a:r>
            <a:r>
              <a:rPr lang="en" sz="2400" b="0" i="0" u="none" strike="noStrike" cap="none" baseline="0" dirty="0">
                <a:solidFill>
                  <a:schemeClr val="dk2"/>
                </a:solidFill>
                <a:latin typeface="Happy Monkey"/>
                <a:ea typeface="Happy Monkey"/>
                <a:cs typeface="Happy Monkey"/>
                <a:sym typeface="Happy Monkey"/>
              </a:rPr>
              <a:t>and Bull</a:t>
            </a:r>
          </a:p>
          <a:p>
            <a:endParaRPr lang="en" sz="2400" b="0" i="0" u="none" strike="noStrike" cap="none" baseline="0" dirty="0">
              <a:solidFill>
                <a:schemeClr val="dk2"/>
              </a:solidFill>
              <a:latin typeface="Happy Monkey"/>
              <a:ea typeface="Happy Monkey"/>
              <a:cs typeface="Happy Monkey"/>
              <a:sym typeface="Happy Monkey"/>
            </a:endParaRPr>
          </a:p>
          <a:p>
            <a:pPr marL="0" marR="0" lvl="0" indent="0" algn="l" rtl="0">
              <a:spcBef>
                <a:spcPts val="560"/>
              </a:spcBef>
              <a:buClr>
                <a:schemeClr val="accent3"/>
              </a:buClr>
              <a:buSzPct val="25000"/>
              <a:buFont typeface="Comic Sans MS"/>
              <a:buNone/>
            </a:pPr>
            <a:r>
              <a:rPr lang="en" sz="2400" b="0" i="0" u="sng" strike="noStrike" cap="none" baseline="0" dirty="0">
                <a:solidFill>
                  <a:schemeClr val="dk2"/>
                </a:solidFill>
                <a:latin typeface="Happy Monkey"/>
                <a:ea typeface="Happy Monkey"/>
                <a:cs typeface="Happy Monkey"/>
                <a:sym typeface="Happy Monkey"/>
              </a:rPr>
              <a:t>Themes/Concepts:</a:t>
            </a:r>
            <a:r>
              <a:rPr lang="en" sz="2400" b="0" i="0" u="none" strike="noStrike" cap="none" baseline="0" dirty="0">
                <a:solidFill>
                  <a:schemeClr val="dk2"/>
                </a:solidFill>
                <a:latin typeface="Happy Monkey"/>
                <a:ea typeface="Happy Monkey"/>
                <a:cs typeface="Happy Monkey"/>
                <a:sym typeface="Happy Monkey"/>
              </a:rPr>
              <a:t>  environmentalism, water pollution, civic action, divorce, greed, justice, bullying, anger management, revenge, family, </a:t>
            </a:r>
          </a:p>
        </p:txBody>
      </p:sp>
      <p:sp>
        <p:nvSpPr>
          <p:cNvPr id="62" name="Shape 62"/>
          <p:cNvSpPr/>
          <p:nvPr/>
        </p:nvSpPr>
        <p:spPr>
          <a:xfrm>
            <a:off x="6629400" y="1371600"/>
            <a:ext cx="1828801" cy="1752600"/>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Shape 67"/>
          <p:cNvSpPr txBox="1"/>
          <p:nvPr/>
        </p:nvSpPr>
        <p:spPr>
          <a:xfrm>
            <a:off x="198386" y="213564"/>
            <a:ext cx="8773799" cy="1561800"/>
          </a:xfrm>
          <a:prstGeom prst="rect">
            <a:avLst/>
          </a:prstGeom>
          <a:noFill/>
        </p:spPr>
        <p:txBody>
          <a:bodyPr lIns="91425" tIns="91425" rIns="91425" bIns="91425" anchor="t" anchorCtr="0">
            <a:noAutofit/>
          </a:bodyPr>
          <a:lstStyle/>
          <a:p>
            <a:pPr lvl="0" algn="ctr" rtl="0">
              <a:buNone/>
            </a:pPr>
            <a:r>
              <a:rPr lang="en" sz="4800" b="1" i="1">
                <a:solidFill>
                  <a:srgbClr val="FF9900"/>
                </a:solidFill>
                <a:latin typeface="Rock Salt"/>
                <a:ea typeface="Rock Salt"/>
                <a:cs typeface="Rock Salt"/>
                <a:sym typeface="Rock Salt"/>
              </a:rPr>
              <a:t>About F L U S H</a:t>
            </a:r>
          </a:p>
        </p:txBody>
      </p:sp>
      <p:sp>
        <p:nvSpPr>
          <p:cNvPr id="68" name="Shape 68"/>
          <p:cNvSpPr txBox="1"/>
          <p:nvPr/>
        </p:nvSpPr>
        <p:spPr>
          <a:xfrm>
            <a:off x="264797" y="2075557"/>
            <a:ext cx="8732100" cy="4436400"/>
          </a:xfrm>
          <a:prstGeom prst="rect">
            <a:avLst/>
          </a:prstGeom>
          <a:noFill/>
        </p:spPr>
        <p:txBody>
          <a:bodyPr lIns="91425" tIns="91425" rIns="91425" bIns="91425" anchor="t" anchorCtr="0">
            <a:noAutofit/>
          </a:bodyPr>
          <a:lstStyle/>
          <a:p>
            <a:pPr lvl="0" rtl="0">
              <a:buNone/>
            </a:pPr>
            <a:r>
              <a:rPr lang="en" sz="2400">
                <a:solidFill>
                  <a:schemeClr val="dk2"/>
                </a:solidFill>
                <a:latin typeface="Happy Monkey"/>
                <a:ea typeface="Happy Monkey"/>
                <a:cs typeface="Happy Monkey"/>
                <a:sym typeface="Happy Monkey"/>
              </a:rPr>
              <a:t>Flush is a story about Noah Underwood, a pre-teen boy, who lives in the Florida Keys.  His father sits in jail for sinking a gambling boat, the Coral Queen, which he believes is illegally dumping raw sewage in the bay.</a:t>
            </a:r>
          </a:p>
          <a:p>
            <a:endParaRPr lang="en" sz="2400">
              <a:solidFill>
                <a:schemeClr val="dk2"/>
              </a:solidFill>
              <a:latin typeface="Happy Monkey"/>
              <a:ea typeface="Happy Monkey"/>
              <a:cs typeface="Happy Monkey"/>
              <a:sym typeface="Happy Monkey"/>
            </a:endParaRPr>
          </a:p>
          <a:p>
            <a:pPr lvl="0" rtl="0">
              <a:buNone/>
            </a:pPr>
            <a:r>
              <a:rPr lang="en" sz="2400">
                <a:solidFill>
                  <a:schemeClr val="dk2"/>
                </a:solidFill>
                <a:latin typeface="Happy Monkey"/>
                <a:ea typeface="Happy Monkey"/>
                <a:cs typeface="Happy Monkey"/>
                <a:sym typeface="Happy Monkey"/>
              </a:rPr>
              <a:t>His father stays in jail, believing he can fight the charges and turn the attention to the owner of the Coral Queen, Dusty Muleman. Soon, the stay starts taking its toll on the family, so Noah and his younger sister Abby, decide to figure out some way to catch Dusty in the act</a:t>
            </a:r>
          </a:p>
        </p:txBody>
      </p:sp>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title"/>
          </p:nvPr>
        </p:nvSpPr>
        <p:spPr>
          <a:xfrm>
            <a:off x="280350" y="304800"/>
            <a:ext cx="8583299" cy="973502"/>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dirty="0">
                <a:solidFill>
                  <a:srgbClr val="FF9900"/>
                </a:solidFill>
                <a:latin typeface="Rock Salt"/>
                <a:ea typeface="Rock Salt"/>
                <a:cs typeface="Rock Salt"/>
                <a:sym typeface="Rock Salt"/>
              </a:rPr>
              <a:t>More </a:t>
            </a:r>
            <a:r>
              <a:rPr lang="en" i="1" dirty="0">
                <a:solidFill>
                  <a:srgbClr val="FF9900"/>
                </a:solidFill>
                <a:latin typeface="Rock Salt"/>
                <a:ea typeface="Rock Salt"/>
                <a:cs typeface="Rock Salt"/>
                <a:sym typeface="Rock Salt"/>
              </a:rPr>
              <a:t>About F L U S H</a:t>
            </a:r>
          </a:p>
        </p:txBody>
      </p:sp>
      <p:sp>
        <p:nvSpPr>
          <p:cNvPr id="74" name="Shape 74"/>
          <p:cNvSpPr txBox="1"/>
          <p:nvPr/>
        </p:nvSpPr>
        <p:spPr>
          <a:xfrm>
            <a:off x="165300" y="1770777"/>
            <a:ext cx="8813399" cy="4630023"/>
          </a:xfrm>
          <a:prstGeom prst="rect">
            <a:avLst/>
          </a:prstGeom>
          <a:noFill/>
        </p:spPr>
        <p:txBody>
          <a:bodyPr lIns="91425" tIns="91425" rIns="91425" bIns="91425" anchor="t" anchorCtr="0">
            <a:noAutofit/>
          </a:bodyPr>
          <a:lstStyle/>
          <a:p>
            <a:pPr lvl="0" rtl="0">
              <a:buNone/>
            </a:pPr>
            <a:r>
              <a:rPr lang="en" sz="2400" dirty="0">
                <a:solidFill>
                  <a:schemeClr val="dk2"/>
                </a:solidFill>
                <a:latin typeface="Happy Monkey"/>
                <a:ea typeface="Happy Monkey"/>
                <a:cs typeface="Happy Monkey"/>
                <a:sym typeface="Happy Monkey"/>
              </a:rPr>
              <a:t>Employing the help of a local drunk, Lice Peeking, and his girlfriend, Shelley, who works on the Coral Queen, they begin making plans to catch Dusty Muleman dumping his sewage tanks. </a:t>
            </a:r>
          </a:p>
          <a:p>
            <a:endParaRPr lang="en" sz="2400" dirty="0">
              <a:solidFill>
                <a:schemeClr val="dk2"/>
              </a:solidFill>
              <a:latin typeface="Happy Monkey"/>
              <a:ea typeface="Happy Monkey"/>
              <a:cs typeface="Happy Monkey"/>
              <a:sym typeface="Happy Monkey"/>
            </a:endParaRPr>
          </a:p>
          <a:p>
            <a:pPr lvl="0" rtl="0">
              <a:buNone/>
            </a:pPr>
            <a:r>
              <a:rPr lang="en" sz="2400" dirty="0">
                <a:solidFill>
                  <a:schemeClr val="dk2"/>
                </a:solidFill>
                <a:latin typeface="Happy Monkey"/>
                <a:ea typeface="Happy Monkey"/>
                <a:cs typeface="Happy Monkey"/>
                <a:sym typeface="Happy Monkey"/>
              </a:rPr>
              <a:t>With a few hiccups like Noah's bullies, Jasper Jr. and Bull, and a few minor run-ins with the law from their father, Noah and Abbey devise a plan to take Dusty Muleman down.</a:t>
            </a:r>
          </a:p>
          <a:p>
            <a:endParaRPr lang="en" sz="2400" dirty="0">
              <a:solidFill>
                <a:schemeClr val="dk2"/>
              </a:solidFill>
              <a:latin typeface="Happy Monkey"/>
              <a:ea typeface="Happy Monkey"/>
              <a:cs typeface="Happy Monkey"/>
              <a:sym typeface="Happy Monkey"/>
            </a:endParaRPr>
          </a:p>
          <a:p>
            <a:pPr>
              <a:buNone/>
            </a:pPr>
            <a:r>
              <a:rPr lang="en" sz="2400" dirty="0">
                <a:solidFill>
                  <a:schemeClr val="dk2"/>
                </a:solidFill>
                <a:latin typeface="Happy Monkey"/>
                <a:ea typeface="Happy Monkey"/>
                <a:cs typeface="Happy Monkey"/>
                <a:sym typeface="Happy Monkey"/>
              </a:rPr>
              <a:t>Will their plan succeed? Will their family stay together? Who is this mysterious stranger that seems to be helping them all the time?</a:t>
            </a:r>
          </a:p>
        </p:txBody>
      </p:sp>
    </p:spTree>
  </p:cSld>
  <p:clrMapOvr>
    <a:masterClrMapping/>
  </p:clrMapOvr>
  <p:transition spd="slow">
    <p:cu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Shape 79"/>
          <p:cNvSpPr txBox="1"/>
          <p:nvPr/>
        </p:nvSpPr>
        <p:spPr>
          <a:xfrm>
            <a:off x="1184605" y="170700"/>
            <a:ext cx="7309500" cy="896100"/>
          </a:xfrm>
          <a:prstGeom prst="rect">
            <a:avLst/>
          </a:prstGeom>
          <a:noFill/>
        </p:spPr>
        <p:txBody>
          <a:bodyPr lIns="91425" tIns="91425" rIns="91425" bIns="91425" anchor="t" anchorCtr="0">
            <a:noAutofit/>
          </a:bodyPr>
          <a:lstStyle/>
          <a:p>
            <a:pPr algn="ctr">
              <a:buNone/>
            </a:pPr>
            <a:r>
              <a:rPr lang="en" sz="5600" dirty="0">
                <a:solidFill>
                  <a:srgbClr val="FF9900"/>
                </a:solidFill>
                <a:latin typeface="Rock Salt"/>
                <a:ea typeface="Rock Salt"/>
                <a:cs typeface="Rock Salt"/>
                <a:sym typeface="Rock Salt"/>
              </a:rPr>
              <a:t>Intended audience</a:t>
            </a:r>
          </a:p>
        </p:txBody>
      </p:sp>
      <p:sp>
        <p:nvSpPr>
          <p:cNvPr id="80" name="Shape 80"/>
          <p:cNvSpPr txBox="1"/>
          <p:nvPr/>
        </p:nvSpPr>
        <p:spPr>
          <a:xfrm>
            <a:off x="272430" y="1625233"/>
            <a:ext cx="5110500" cy="5035500"/>
          </a:xfrm>
          <a:prstGeom prst="rect">
            <a:avLst/>
          </a:prstGeom>
          <a:noFill/>
        </p:spPr>
        <p:txBody>
          <a:bodyPr lIns="91425" tIns="91425" rIns="91425" bIns="91425" anchor="t" anchorCtr="0">
            <a:noAutofit/>
          </a:bodyPr>
          <a:lstStyle/>
          <a:p>
            <a:pPr lvl="0" rtl="0">
              <a:buNone/>
            </a:pPr>
            <a:r>
              <a:rPr lang="en" sz="3200">
                <a:solidFill>
                  <a:schemeClr val="dk2"/>
                </a:solidFill>
                <a:latin typeface="Happy Monkey"/>
                <a:ea typeface="Happy Monkey"/>
                <a:cs typeface="Happy Monkey"/>
                <a:sym typeface="Happy Monkey"/>
              </a:rPr>
              <a:t>This book would be appropriate for 5th-8th grade students in a general education setting.</a:t>
            </a:r>
          </a:p>
          <a:p>
            <a:endParaRPr lang="en" sz="3200">
              <a:solidFill>
                <a:schemeClr val="dk2"/>
              </a:solidFill>
              <a:latin typeface="Happy Monkey"/>
              <a:ea typeface="Happy Monkey"/>
              <a:cs typeface="Happy Monkey"/>
              <a:sym typeface="Happy Monkey"/>
            </a:endParaRPr>
          </a:p>
          <a:p>
            <a:endParaRPr lang="en" sz="3200">
              <a:solidFill>
                <a:schemeClr val="dk2"/>
              </a:solidFill>
              <a:latin typeface="Happy Monkey"/>
              <a:ea typeface="Happy Monkey"/>
              <a:cs typeface="Happy Monkey"/>
              <a:sym typeface="Happy Monkey"/>
            </a:endParaRPr>
          </a:p>
        </p:txBody>
      </p:sp>
      <p:sp>
        <p:nvSpPr>
          <p:cNvPr id="81" name="Shape 81"/>
          <p:cNvSpPr/>
          <p:nvPr/>
        </p:nvSpPr>
        <p:spPr>
          <a:xfrm>
            <a:off x="4401821" y="3380893"/>
            <a:ext cx="4521893" cy="3279839"/>
          </a:xfrm>
          <a:prstGeom prst="rect">
            <a:avLst/>
          </a:prstGeom>
          <a:blipFill>
            <a:blip r:embed="rId3"/>
            <a:stretch>
              <a:fillRect/>
            </a:stretch>
          </a:blipFill>
        </p:spPr>
      </p:sp>
    </p:spTree>
  </p:cSld>
  <p:clrMapOvr>
    <a:masterClrMapping/>
  </p:clrMapOvr>
  <p:transition spd="slow">
    <p:cu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338078" y="152400"/>
            <a:ext cx="8419200" cy="1091399"/>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dirty="0">
                <a:solidFill>
                  <a:srgbClr val="FF9900"/>
                </a:solidFill>
                <a:latin typeface="Rock Salt"/>
                <a:ea typeface="Rock Salt"/>
                <a:cs typeface="Rock Salt"/>
                <a:sym typeface="Rock Salt"/>
              </a:rPr>
              <a:t>Week One</a:t>
            </a:r>
          </a:p>
        </p:txBody>
      </p:sp>
      <p:sp>
        <p:nvSpPr>
          <p:cNvPr id="87" name="Shape 87"/>
          <p:cNvSpPr txBox="1"/>
          <p:nvPr/>
        </p:nvSpPr>
        <p:spPr>
          <a:xfrm>
            <a:off x="184178" y="1725600"/>
            <a:ext cx="8726999" cy="4827600"/>
          </a:xfrm>
          <a:prstGeom prst="rect">
            <a:avLst/>
          </a:prstGeom>
          <a:noFill/>
        </p:spPr>
        <p:txBody>
          <a:bodyPr lIns="91425" tIns="91425" rIns="91425" bIns="91425" anchor="t" anchorCtr="0">
            <a:noAutofit/>
          </a:bodyPr>
          <a:lstStyle/>
          <a:p>
            <a:pPr lvl="0" rtl="0">
              <a:buNone/>
            </a:pPr>
            <a:r>
              <a:rPr lang="en" sz="2800" dirty="0">
                <a:solidFill>
                  <a:srgbClr val="20124D"/>
                </a:solidFill>
                <a:latin typeface="Happy Monkey"/>
                <a:ea typeface="Happy Monkey"/>
                <a:cs typeface="Happy Monkey"/>
                <a:sym typeface="Happy Monkey"/>
              </a:rPr>
              <a:t>Language Arts: the week will begin with expectations for reading every night (2-3 chapters) and the selection of literacy groups that will meet every day to interact with the text and bookmates;</a:t>
            </a:r>
          </a:p>
          <a:p>
            <a:endParaRPr lang="en" sz="2800" dirty="0">
              <a:solidFill>
                <a:srgbClr val="20124D"/>
              </a:solidFill>
              <a:latin typeface="Happy Monkey"/>
              <a:ea typeface="Happy Monkey"/>
              <a:cs typeface="Happy Monkey"/>
              <a:sym typeface="Happy Monkey"/>
            </a:endParaRPr>
          </a:p>
          <a:p>
            <a:pPr lvl="0" rtl="0">
              <a:buNone/>
            </a:pPr>
            <a:r>
              <a:rPr lang="en" sz="2800" dirty="0">
                <a:solidFill>
                  <a:srgbClr val="20124D"/>
                </a:solidFill>
                <a:latin typeface="Happy Monkey"/>
                <a:ea typeface="Happy Monkey"/>
                <a:cs typeface="Happy Monkey"/>
                <a:sym typeface="Happy Monkey"/>
              </a:rPr>
              <a:t>Students will be working and writing with newspaper and magazine articles; writing leads, setting, and dialogue; noticing the author's ideas and structures; visualizing vivid text; and interpreting and acting out scenes from </a:t>
            </a:r>
            <a:r>
              <a:rPr lang="en" sz="2800" i="1" dirty="0">
                <a:solidFill>
                  <a:srgbClr val="20124D"/>
                </a:solidFill>
                <a:latin typeface="Happy Monkey"/>
                <a:ea typeface="Happy Monkey"/>
                <a:cs typeface="Happy Monkey"/>
                <a:sym typeface="Happy Monkey"/>
              </a:rPr>
              <a:t>Flush</a:t>
            </a:r>
            <a:r>
              <a:rPr lang="en" sz="2800" dirty="0">
                <a:solidFill>
                  <a:srgbClr val="20124D"/>
                </a:solidFill>
                <a:latin typeface="Happy Monkey"/>
                <a:ea typeface="Happy Monkey"/>
                <a:cs typeface="Happy Monkey"/>
                <a:sym typeface="Happy Monkey"/>
              </a:rPr>
              <a:t>.</a:t>
            </a:r>
          </a:p>
          <a:p>
            <a:endParaRPr lang="en" sz="2800" dirty="0">
              <a:solidFill>
                <a:srgbClr val="20124D"/>
              </a:solidFill>
              <a:latin typeface="Happy Monkey"/>
              <a:ea typeface="Happy Monkey"/>
              <a:cs typeface="Happy Monkey"/>
              <a:sym typeface="Happy Monkey"/>
            </a:endParaRPr>
          </a:p>
        </p:txBody>
      </p:sp>
    </p:spTree>
  </p:cSld>
  <p:clrMapOvr>
    <a:masterClrMapping/>
  </p:clrMapOvr>
  <p:transition spd="slow">
    <p:cu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362399" y="304800"/>
            <a:ext cx="8419200" cy="1091399"/>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dirty="0">
                <a:solidFill>
                  <a:srgbClr val="FF9900"/>
                </a:solidFill>
                <a:latin typeface="Rock Salt"/>
                <a:ea typeface="Rock Salt"/>
                <a:cs typeface="Rock Salt"/>
                <a:sym typeface="Rock Salt"/>
              </a:rPr>
              <a:t>Week Two</a:t>
            </a:r>
          </a:p>
        </p:txBody>
      </p:sp>
      <p:sp>
        <p:nvSpPr>
          <p:cNvPr id="93" name="Shape 93"/>
          <p:cNvSpPr txBox="1"/>
          <p:nvPr/>
        </p:nvSpPr>
        <p:spPr>
          <a:xfrm>
            <a:off x="362399" y="1571438"/>
            <a:ext cx="8373900" cy="4706099"/>
          </a:xfrm>
          <a:prstGeom prst="rect">
            <a:avLst/>
          </a:prstGeom>
          <a:noFill/>
        </p:spPr>
        <p:txBody>
          <a:bodyPr lIns="91425" tIns="91425" rIns="91425" bIns="91425" anchor="t" anchorCtr="0">
            <a:noAutofit/>
          </a:bodyPr>
          <a:lstStyle/>
          <a:p>
            <a:pPr lvl="0" rtl="0">
              <a:buNone/>
            </a:pPr>
            <a:r>
              <a:rPr lang="en" sz="2600" dirty="0">
                <a:solidFill>
                  <a:srgbClr val="20124D"/>
                </a:solidFill>
                <a:latin typeface="Happy Monkey"/>
                <a:ea typeface="Happy Monkey"/>
                <a:cs typeface="Happy Monkey"/>
                <a:sym typeface="Happy Monkey"/>
              </a:rPr>
              <a:t>The students will continue to read 2-3 chapters nightly and meet with their literature groups.</a:t>
            </a:r>
          </a:p>
          <a:p>
            <a:endParaRPr lang="en" sz="2600" dirty="0">
              <a:solidFill>
                <a:srgbClr val="20124D"/>
              </a:solidFill>
              <a:latin typeface="Happy Monkey"/>
              <a:ea typeface="Happy Monkey"/>
              <a:cs typeface="Happy Monkey"/>
              <a:sym typeface="Happy Monkey"/>
            </a:endParaRPr>
          </a:p>
          <a:p>
            <a:pPr>
              <a:buNone/>
            </a:pPr>
            <a:r>
              <a:rPr lang="en" sz="2600" dirty="0" smtClean="0">
                <a:solidFill>
                  <a:srgbClr val="20124D"/>
                </a:solidFill>
                <a:latin typeface="Happy Monkey"/>
                <a:ea typeface="Happy Monkey"/>
                <a:cs typeface="Happy Monkey"/>
                <a:sym typeface="Happy Monkey"/>
              </a:rPr>
              <a:t>Students </a:t>
            </a:r>
            <a:r>
              <a:rPr lang="en" sz="2600" dirty="0">
                <a:solidFill>
                  <a:srgbClr val="20124D"/>
                </a:solidFill>
                <a:latin typeface="Happy Monkey"/>
                <a:ea typeface="Happy Monkey"/>
                <a:cs typeface="Happy Monkey"/>
                <a:sym typeface="Happy Monkey"/>
              </a:rPr>
              <a:t>will be working on questioning, discovering themes and author's voice, analyzing dynamic and static characters, and discussing character relationships. Students will write about dreams, develop their own voice in their writing, practice freewriting, write diary entries, and practice writing from different perspectives.</a:t>
            </a:r>
          </a:p>
        </p:txBody>
      </p:sp>
    </p:spTree>
  </p:cSld>
  <p:clrMapOvr>
    <a:masterClrMapping/>
  </p:clrMapOvr>
  <p:transition spd="slow">
    <p:cu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362400" y="-76200"/>
            <a:ext cx="8419200" cy="1091399"/>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dirty="0">
                <a:solidFill>
                  <a:srgbClr val="FF9900"/>
                </a:solidFill>
                <a:latin typeface="Rock Salt"/>
                <a:ea typeface="Rock Salt"/>
                <a:cs typeface="Rock Salt"/>
                <a:sym typeface="Rock Salt"/>
              </a:rPr>
              <a:t>Accommodations</a:t>
            </a:r>
          </a:p>
        </p:txBody>
      </p:sp>
      <p:sp>
        <p:nvSpPr>
          <p:cNvPr id="99" name="Shape 99"/>
          <p:cNvSpPr txBox="1"/>
          <p:nvPr/>
        </p:nvSpPr>
        <p:spPr>
          <a:xfrm>
            <a:off x="76200" y="1447800"/>
            <a:ext cx="8991600" cy="5105400"/>
          </a:xfrm>
          <a:prstGeom prst="rect">
            <a:avLst/>
          </a:prstGeom>
          <a:noFill/>
        </p:spPr>
        <p:txBody>
          <a:bodyPr lIns="91425" tIns="91425" rIns="91425" bIns="91425" anchor="t" anchorCtr="0">
            <a:noAutofit/>
          </a:bodyPr>
          <a:lstStyle/>
          <a:p>
            <a:pPr lvl="0" rtl="0">
              <a:buNone/>
            </a:pPr>
            <a:r>
              <a:rPr lang="en" sz="1900" dirty="0">
                <a:solidFill>
                  <a:srgbClr val="20124D"/>
                </a:solidFill>
                <a:latin typeface="Happy Monkey"/>
                <a:ea typeface="Happy Monkey"/>
                <a:cs typeface="Happy Monkey"/>
                <a:sym typeface="Happy Monkey"/>
              </a:rPr>
              <a:t>For an English Language Learner, the teacher could accommodate that student by providing a copy of the text in their native language. Instructions and handouts could also be printed in the student's native language so they can understand better.</a:t>
            </a:r>
          </a:p>
          <a:p>
            <a:endParaRPr lang="en" sz="1900" dirty="0">
              <a:solidFill>
                <a:srgbClr val="20124D"/>
              </a:solidFill>
              <a:latin typeface="Happy Monkey"/>
              <a:ea typeface="Happy Monkey"/>
              <a:cs typeface="Happy Monkey"/>
              <a:sym typeface="Happy Monkey"/>
            </a:endParaRPr>
          </a:p>
          <a:p>
            <a:pPr lvl="0" rtl="0">
              <a:buNone/>
            </a:pPr>
            <a:r>
              <a:rPr lang="en" sz="1900" dirty="0">
                <a:solidFill>
                  <a:srgbClr val="20124D"/>
                </a:solidFill>
                <a:latin typeface="Happy Monkey"/>
                <a:ea typeface="Happy Monkey"/>
                <a:cs typeface="Happy Monkey"/>
                <a:sym typeface="Happy Monkey"/>
              </a:rPr>
              <a:t>For a student with ADHD, the teacher could accommodate by having a specific seating arrangement that is optimal for minimum distractions and maximum attention. Also, the teacher and student could do a marble jar for when the student stays on task.</a:t>
            </a:r>
          </a:p>
          <a:p>
            <a:endParaRPr lang="en" sz="1900" dirty="0">
              <a:solidFill>
                <a:srgbClr val="20124D"/>
              </a:solidFill>
              <a:latin typeface="Happy Monkey"/>
              <a:ea typeface="Happy Monkey"/>
              <a:cs typeface="Happy Monkey"/>
              <a:sym typeface="Happy Monkey"/>
            </a:endParaRPr>
          </a:p>
          <a:p>
            <a:pPr>
              <a:buNone/>
            </a:pPr>
            <a:r>
              <a:rPr lang="en" sz="1900" dirty="0">
                <a:solidFill>
                  <a:srgbClr val="20124D"/>
                </a:solidFill>
                <a:latin typeface="Happy Monkey"/>
                <a:ea typeface="Happy Monkey"/>
                <a:cs typeface="Happy Monkey"/>
                <a:sym typeface="Happy Monkey"/>
              </a:rPr>
              <a:t>For a student with a learning disability, the teacher could provide simpler, broken down instructions and rubrics for the child. The teacher could also provide an aid in the classroom to help the student</a:t>
            </a:r>
            <a:r>
              <a:rPr lang="en" sz="1900" dirty="0" smtClean="0">
                <a:solidFill>
                  <a:srgbClr val="20124D"/>
                </a:solidFill>
                <a:latin typeface="Happy Monkey"/>
                <a:ea typeface="Happy Monkey"/>
                <a:cs typeface="Happy Monkey"/>
                <a:sym typeface="Happy Monkey"/>
              </a:rPr>
              <a:t>.</a:t>
            </a:r>
          </a:p>
          <a:p>
            <a:pPr>
              <a:buNone/>
            </a:pPr>
            <a:endParaRPr lang="en" sz="1900" dirty="0">
              <a:solidFill>
                <a:srgbClr val="20124D"/>
              </a:solidFill>
              <a:latin typeface="Happy Monkey"/>
              <a:ea typeface="Happy Monkey"/>
              <a:cs typeface="Happy Monkey"/>
              <a:sym typeface="Happy Monkey"/>
            </a:endParaRPr>
          </a:p>
          <a:p>
            <a:pPr>
              <a:buNone/>
            </a:pPr>
            <a:r>
              <a:rPr lang="en" sz="1900" dirty="0" smtClean="0">
                <a:solidFill>
                  <a:srgbClr val="20124D"/>
                </a:solidFill>
                <a:latin typeface="Happy Monkey"/>
                <a:ea typeface="Happy Monkey"/>
                <a:cs typeface="Happy Monkey"/>
                <a:sym typeface="Happy Monkey"/>
              </a:rPr>
              <a:t>For the visually impaired student, the teacher would provide the text on CD for the child to listen to at home to come prepared to class. In addition, if possible, the teacher will attempt to incorporate the student’s use of braille to produce writing</a:t>
            </a:r>
            <a:endParaRPr lang="en" sz="1900" dirty="0">
              <a:solidFill>
                <a:srgbClr val="20124D"/>
              </a:solidFill>
              <a:latin typeface="Happy Monkey"/>
              <a:ea typeface="Happy Monkey"/>
              <a:cs typeface="Happy Monkey"/>
              <a:sym typeface="Happy Monkey"/>
            </a:endParaRPr>
          </a:p>
        </p:txBody>
      </p:sp>
    </p:spTree>
  </p:cSld>
  <p:clrMapOvr>
    <a:masterClrMapping/>
  </p:clrMapOvr>
  <p:transition spd="slow">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Shape 104"/>
          <p:cNvSpPr txBox="1">
            <a:spLocks noGrp="1"/>
          </p:cNvSpPr>
          <p:nvPr>
            <p:ph type="title"/>
          </p:nvPr>
        </p:nvSpPr>
        <p:spPr>
          <a:xfrm>
            <a:off x="362400" y="610358"/>
            <a:ext cx="8419200" cy="1091399"/>
          </a:xfrm>
          <a:prstGeom prst="rect">
            <a:avLst/>
          </a:prstGeom>
          <a:noFill/>
          <a:ln>
            <a:noFill/>
          </a:ln>
        </p:spPr>
        <p:txBody>
          <a:bodyPr lIns="0" tIns="0" rIns="0" bIns="0" anchor="b" anchorCtr="0">
            <a:noAutofit/>
          </a:bodyPr>
          <a:lstStyle/>
          <a:p>
            <a:pPr marL="0" marR="0" lvl="0" indent="0" algn="ctr" rtl="0">
              <a:spcBef>
                <a:spcPts val="0"/>
              </a:spcBef>
              <a:buClr>
                <a:srgbClr val="54EEC5"/>
              </a:buClr>
              <a:buSzPct val="25000"/>
              <a:buFont typeface="Comic Sans MS"/>
              <a:buNone/>
            </a:pPr>
            <a:r>
              <a:rPr lang="en">
                <a:solidFill>
                  <a:srgbClr val="FF9900"/>
                </a:solidFill>
                <a:latin typeface="Rock Salt"/>
                <a:ea typeface="Rock Salt"/>
                <a:cs typeface="Rock Salt"/>
                <a:sym typeface="Rock Salt"/>
              </a:rPr>
              <a:t>Rationale</a:t>
            </a:r>
          </a:p>
        </p:txBody>
      </p:sp>
      <p:sp>
        <p:nvSpPr>
          <p:cNvPr id="105" name="Shape 105"/>
          <p:cNvSpPr txBox="1"/>
          <p:nvPr/>
        </p:nvSpPr>
        <p:spPr>
          <a:xfrm>
            <a:off x="450796" y="2251275"/>
            <a:ext cx="8287199" cy="4091999"/>
          </a:xfrm>
          <a:prstGeom prst="rect">
            <a:avLst/>
          </a:prstGeom>
          <a:noFill/>
        </p:spPr>
        <p:txBody>
          <a:bodyPr lIns="91425" tIns="91425" rIns="91425" bIns="91425" anchor="t" anchorCtr="0">
            <a:noAutofit/>
          </a:bodyPr>
          <a:lstStyle/>
          <a:p>
            <a:pPr>
              <a:buNone/>
            </a:pPr>
            <a:r>
              <a:rPr lang="en" sz="2400">
                <a:solidFill>
                  <a:srgbClr val="20124D"/>
                </a:solidFill>
                <a:latin typeface="Happy Monkey"/>
                <a:ea typeface="Happy Monkey"/>
                <a:cs typeface="Happy Monkey"/>
                <a:sym typeface="Happy Monkey"/>
              </a:rPr>
              <a:t>For Language Arts, we created our lessons and activities with a constructivist approach. Our activities are very student based, with many opportunities for students to be the researchers. The teacher is more of a facilitator than a dictator. The teacher models the lessons before the students do them as an example, and then the students take over to do the activities.</a:t>
            </a:r>
          </a:p>
        </p:txBody>
      </p:sp>
    </p:spTree>
  </p:cSld>
  <p:clrMapOvr>
    <a:masterClrMapping/>
  </p:clrMapOvr>
  <p:transition spd="slow">
    <p:cut/>
  </p:transition>
  <p:timing>
    <p:tnLst>
      <p:par>
        <p:cTn id="1" dur="indefinite" restart="never" nodeType="tmRoot"/>
      </p:par>
    </p:tnLst>
  </p:timing>
</p:sld>
</file>

<file path=ppt/theme/theme1.xml><?xml version="1.0" encoding="utf-8"?>
<a:theme xmlns:a="http://schemas.openxmlformats.org/drawingml/2006/main">
  <a:themeElements>
    <a:clrScheme name="Custom 506">
      <a:dk1>
        <a:srgbClr val="000000"/>
      </a:dk1>
      <a:lt1>
        <a:srgbClr val="FFFFFF"/>
      </a:lt1>
      <a:dk2>
        <a:srgbClr val="00387E"/>
      </a:dk2>
      <a:lt2>
        <a:srgbClr val="C6DFFF"/>
      </a:lt2>
      <a:accent1>
        <a:srgbClr val="4F81BD"/>
      </a:accent1>
      <a:accent2>
        <a:srgbClr val="C0504D"/>
      </a:accent2>
      <a:accent3>
        <a:srgbClr val="9BBB59"/>
      </a:accent3>
      <a:accent4>
        <a:srgbClr val="8064A2"/>
      </a:accent4>
      <a:accent5>
        <a:srgbClr val="4BACC6"/>
      </a:accent5>
      <a:accent6>
        <a:srgbClr val="F79646"/>
      </a:accent6>
      <a:hlink>
        <a:srgbClr val="00387E"/>
      </a:hlink>
      <a:folHlink>
        <a:srgbClr val="96969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791</Words>
  <Application>Microsoft Office PowerPoint</Application>
  <PresentationFormat>On-screen Show (4:3)</PresentationFormat>
  <Paragraphs>54</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
      <vt:lpstr>F L U S H </vt:lpstr>
      <vt:lpstr>F L U S H: the basics</vt:lpstr>
      <vt:lpstr>PowerPoint Presentation</vt:lpstr>
      <vt:lpstr>More About F L U S H</vt:lpstr>
      <vt:lpstr>PowerPoint Presentation</vt:lpstr>
      <vt:lpstr>Week One</vt:lpstr>
      <vt:lpstr>Week Two</vt:lpstr>
      <vt:lpstr>Accommodations</vt:lpstr>
      <vt:lpstr>Rationale</vt:lpstr>
      <vt:lpstr>Text Set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 L U S H </dc:title>
  <dc:creator>Randall</dc:creator>
  <cp:lastModifiedBy>RdKoehler</cp:lastModifiedBy>
  <cp:revision>2</cp:revision>
  <dcterms:modified xsi:type="dcterms:W3CDTF">2013-03-07T14:00:48Z</dcterms:modified>
</cp:coreProperties>
</file>